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xml" ContentType="application/vnd.openxmlformats-officedocument.presentationml.notesSlide+xml"/>
  <Override PartName="/ppt/tags/tag147.xml" ContentType="application/vnd.openxmlformats-officedocument.presentationml.tags+xml"/>
  <Override PartName="/ppt/notesSlides/notesSlide4.xml" ContentType="application/vnd.openxmlformats-officedocument.presentationml.notesSlide+xml"/>
  <Override PartName="/ppt/tags/tag148.xml" ContentType="application/vnd.openxmlformats-officedocument.presentationml.tags+xml"/>
  <Override PartName="/ppt/notesSlides/notesSlide5.xml" ContentType="application/vnd.openxmlformats-officedocument.presentationml.notesSlide+xml"/>
  <Override PartName="/ppt/tags/tag149.xml" ContentType="application/vnd.openxmlformats-officedocument.presentationml.tags+xml"/>
  <Override PartName="/ppt/notesSlides/notesSlide6.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7.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2"/>
  </p:notesMasterIdLst>
  <p:handoutMasterIdLst>
    <p:handoutMasterId r:id="rId23"/>
  </p:handoutMasterIdLst>
  <p:sldIdLst>
    <p:sldId id="257" r:id="rId4"/>
    <p:sldId id="260" r:id="rId5"/>
    <p:sldId id="256" r:id="rId6"/>
    <p:sldId id="285" r:id="rId7"/>
    <p:sldId id="263" r:id="rId8"/>
    <p:sldId id="287" r:id="rId9"/>
    <p:sldId id="284" r:id="rId10"/>
    <p:sldId id="266" r:id="rId11"/>
    <p:sldId id="268" r:id="rId12"/>
    <p:sldId id="269" r:id="rId13"/>
    <p:sldId id="288" r:id="rId14"/>
    <p:sldId id="271" r:id="rId15"/>
    <p:sldId id="274" r:id="rId16"/>
    <p:sldId id="289" r:id="rId17"/>
    <p:sldId id="290" r:id="rId18"/>
    <p:sldId id="278" r:id="rId19"/>
    <p:sldId id="280" r:id="rId20"/>
    <p:sldId id="291" r:id="rId21"/>
  </p:sldIdLst>
  <p:sldSz cx="12192000" cy="6858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7871"/>
    <a:srgbClr val="EBCAC7"/>
    <a:srgbClr val="FFC000"/>
    <a:srgbClr val="CA6B64"/>
    <a:srgbClr val="C05148"/>
    <a:srgbClr val="C00000"/>
    <a:srgbClr val="F4B183"/>
    <a:srgbClr val="5B9BD5"/>
    <a:srgbClr val="D99893"/>
    <a:srgbClr val="D58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fld id="{0F9B84EA-7D68-4D60-9CB1-D50884785D1C}" type="datetimeFigureOut">
              <a:rPr lang="zh-CN" altLang="en-US" smtClean="0"/>
              <a:pPr/>
              <a:t>2021-12-21</a:t>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6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6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2021-12-21</a:t>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BE135A-914B-460C-931A-4493A8BF0D0D}" type="slidenum">
              <a:rPr lang="zh-CN" altLang="en-US" smtClean="0"/>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BE135A-914B-460C-931A-4493A8BF0D0D}" type="slidenum">
              <a:rPr lang="zh-CN" altLang="en-US" smtClean="0"/>
              <a:pPr/>
              <a:t>4</a:t>
            </a:fld>
            <a:endParaRPr lang="zh-CN" altLang="en-US"/>
          </a:p>
        </p:txBody>
      </p:sp>
    </p:spTree>
    <p:extLst>
      <p:ext uri="{BB962C8B-B14F-4D97-AF65-F5344CB8AC3E}">
        <p14:creationId xmlns:p14="http://schemas.microsoft.com/office/powerpoint/2010/main" val="194164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23fe83d7-9496-4096-b578-f8cebfee1b36.source.default.zh-Hans</a:t>
            </a:r>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t>6</a:t>
            </a:fld>
            <a:endParaRPr lang="zh-CN" altLang="en-US"/>
          </a:p>
        </p:txBody>
      </p:sp>
    </p:spTree>
    <p:extLst>
      <p:ext uri="{BB962C8B-B14F-4D97-AF65-F5344CB8AC3E}">
        <p14:creationId xmlns:p14="http://schemas.microsoft.com/office/powerpoint/2010/main" val="387567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0db04422-7d67-42f5-becc-b01d41c0f094.source.default.zh-Hans</a:t>
            </a:r>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t>11</a:t>
            </a:fld>
            <a:endParaRPr lang="zh-CN" altLang="en-US"/>
          </a:p>
        </p:txBody>
      </p:sp>
    </p:spTree>
    <p:extLst>
      <p:ext uri="{BB962C8B-B14F-4D97-AF65-F5344CB8AC3E}">
        <p14:creationId xmlns:p14="http://schemas.microsoft.com/office/powerpoint/2010/main" val="4185801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4" Type="http://schemas.openxmlformats.org/officeDocument/2006/relationships/tags" Target="../tags/tag7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2.xml"/><Relationship Id="rId4" Type="http://schemas.openxmlformats.org/officeDocument/2006/relationships/tags" Target="../tags/tag10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2.xml"/><Relationship Id="rId5" Type="http://schemas.openxmlformats.org/officeDocument/2006/relationships/tags" Target="../tags/tag114.xml"/><Relationship Id="rId4" Type="http://schemas.openxmlformats.org/officeDocument/2006/relationships/tags" Target="../tags/tag11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2.xml"/><Relationship Id="rId4" Type="http://schemas.openxmlformats.org/officeDocument/2006/relationships/tags" Target="../tags/tag11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Master" Target="../slideMasters/slideMaster2.xml"/><Relationship Id="rId4" Type="http://schemas.openxmlformats.org/officeDocument/2006/relationships/tags" Target="../tags/tag1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Master" Target="../slideMasters/slideMaster3.xml"/><Relationship Id="rId5" Type="http://schemas.openxmlformats.org/officeDocument/2006/relationships/tags" Target="../tags/tag133.xml"/><Relationship Id="rId4" Type="http://schemas.openxmlformats.org/officeDocument/2006/relationships/tags" Target="../tags/tag13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Master" Target="../slideMasters/slideMaster3.xml"/><Relationship Id="rId5" Type="http://schemas.openxmlformats.org/officeDocument/2006/relationships/tags" Target="../tags/tag138.xml"/><Relationship Id="rId4" Type="http://schemas.openxmlformats.org/officeDocument/2006/relationships/tags" Target="../tags/tag137.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2021-12-21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2021-12-21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2021-12-21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812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2021-12-21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2021-12-21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2021-12-21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2021-12-21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2021-12-21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2021-12-21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2021-12-21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2021-12-21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2021-12-21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2021-12-21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2021-12-21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2021-12-21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2021-12-21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2021-12-21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2021-12-21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2021-12-21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2021-12-21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2021-12-21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2021-12-21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2021-12-21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2021-12-21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2021-12-21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62.xml"/><Relationship Id="rId18" Type="http://schemas.openxmlformats.org/officeDocument/2006/relationships/tags" Target="../tags/tag67.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tags" Target="../tags/tag66.xml"/><Relationship Id="rId2" Type="http://schemas.openxmlformats.org/officeDocument/2006/relationships/slideLayout" Target="../slideLayouts/slideLayout14.xml"/><Relationship Id="rId16" Type="http://schemas.openxmlformats.org/officeDocument/2006/relationships/tags" Target="../tags/tag65.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64.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3.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slideLayout" Target="../slideLayouts/slideLayout26.xml"/><Relationship Id="rId7" Type="http://schemas.openxmlformats.org/officeDocument/2006/relationships/tags" Target="../tags/tag12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ags" Target="../tags/tag124.xml"/><Relationship Id="rId11" Type="http://schemas.openxmlformats.org/officeDocument/2006/relationships/image" Target="../media/image1.png"/><Relationship Id="rId5" Type="http://schemas.openxmlformats.org/officeDocument/2006/relationships/tags" Target="../tags/tag123.xml"/><Relationship Id="rId10" Type="http://schemas.openxmlformats.org/officeDocument/2006/relationships/tags" Target="../tags/tag128.xml"/><Relationship Id="rId4" Type="http://schemas.openxmlformats.org/officeDocument/2006/relationships/theme" Target="../theme/theme3.xml"/><Relationship Id="rId9" Type="http://schemas.openxmlformats.org/officeDocument/2006/relationships/tags" Target="../tags/tag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2021-12-21</a:t>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夏王无底色LOGO"/>
          <p:cNvPicPr>
            <a:picLocks noChangeAspect="1"/>
          </p:cNvPicPr>
          <p:nvPr userDrawn="1"/>
        </p:nvPicPr>
        <p:blipFill>
          <a:blip r:embed="rId20" cstate="print"/>
          <a:stretch>
            <a:fillRect/>
          </a:stretch>
        </p:blipFill>
        <p:spPr>
          <a:xfrm>
            <a:off x="9834245" y="220345"/>
            <a:ext cx="2146300" cy="3352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2021-12-21</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6"/>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2021-12-21</a:t>
            </a:fld>
            <a:endParaRPr lang="zh-CN" altLang="en-US"/>
          </a:p>
        </p:txBody>
      </p:sp>
      <p:sp>
        <p:nvSpPr>
          <p:cNvPr id="5" name="页脚占位符 4"/>
          <p:cNvSpPr>
            <a:spLocks noGrp="1"/>
          </p:cNvSpPr>
          <p:nvPr>
            <p:ph type="ftr" sz="quarter" idx="3"/>
            <p:custDataLst>
              <p:tags r:id="rId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夏王无底色LOGO"/>
          <p:cNvPicPr>
            <a:picLocks noChangeAspect="1"/>
          </p:cNvPicPr>
          <p:nvPr userDrawn="1"/>
        </p:nvPicPr>
        <p:blipFill>
          <a:blip r:embed="rId11" cstate="print"/>
          <a:stretch>
            <a:fillRect/>
          </a:stretch>
        </p:blipFill>
        <p:spPr>
          <a:xfrm>
            <a:off x="9859645" y="220345"/>
            <a:ext cx="2146319" cy="3348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52.xml"/></Relationships>
</file>

<file path=ppt/slides/_rels/slide12.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9"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6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163.xml"/></Relationships>
</file>

<file path=ppt/slides/_rels/slide16.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slideLayout" Target="../slideLayouts/slideLayout7.xml"/><Relationship Id="rId4" Type="http://schemas.openxmlformats.org/officeDocument/2006/relationships/tags" Target="../tags/tag167.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70.xml"/><Relationship Id="rId7" Type="http://schemas.openxmlformats.org/officeDocument/2006/relationships/tags" Target="../tags/tag174.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10" Type="http://schemas.openxmlformats.org/officeDocument/2006/relationships/image" Target="../media/image7.png"/><Relationship Id="rId4" Type="http://schemas.openxmlformats.org/officeDocument/2006/relationships/tags" Target="../tags/tag171.xml"/><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tags" Target="../tags/tag187.xml"/><Relationship Id="rId18" Type="http://schemas.openxmlformats.org/officeDocument/2006/relationships/tags" Target="../tags/tag192.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tags" Target="../tags/tag186.xml"/><Relationship Id="rId17" Type="http://schemas.openxmlformats.org/officeDocument/2006/relationships/tags" Target="../tags/tag191.xml"/><Relationship Id="rId2" Type="http://schemas.openxmlformats.org/officeDocument/2006/relationships/tags" Target="../tags/tag176.xml"/><Relationship Id="rId16" Type="http://schemas.openxmlformats.org/officeDocument/2006/relationships/tags" Target="../tags/tag190.xml"/><Relationship Id="rId20" Type="http://schemas.openxmlformats.org/officeDocument/2006/relationships/slideLayout" Target="../slideLayouts/slideLayout10.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tags" Target="../tags/tag185.xml"/><Relationship Id="rId5" Type="http://schemas.openxmlformats.org/officeDocument/2006/relationships/tags" Target="../tags/tag179.xml"/><Relationship Id="rId15" Type="http://schemas.openxmlformats.org/officeDocument/2006/relationships/tags" Target="../tags/tag189.xml"/><Relationship Id="rId10" Type="http://schemas.openxmlformats.org/officeDocument/2006/relationships/tags" Target="../tags/tag184.xml"/><Relationship Id="rId19" Type="http://schemas.openxmlformats.org/officeDocument/2006/relationships/tags" Target="../tags/tag193.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7.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6.jpeg"/><Relationship Id="rId5" Type="http://schemas.openxmlformats.org/officeDocument/2006/relationships/slideLayout" Target="../slideLayouts/slideLayout7.xml"/><Relationship Id="rId4" Type="http://schemas.openxmlformats.org/officeDocument/2006/relationships/tags" Target="../tags/tag14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4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4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4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4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000"/>
          </a:stretch>
        </a:blipFill>
        <a:effectLst/>
      </p:bgPr>
    </p:bg>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A9DE4CE8-DE7E-460E-974C-B0565523F5B7}"/>
              </a:ext>
            </a:extLst>
          </p:cNvPr>
          <p:cNvSpPr/>
          <p:nvPr/>
        </p:nvSpPr>
        <p:spPr>
          <a:xfrm>
            <a:off x="7620" y="3340359"/>
            <a:ext cx="6088380" cy="2821232"/>
          </a:xfrm>
          <a:prstGeom prst="rect">
            <a:avLst/>
          </a:prstGeom>
          <a:solidFill>
            <a:srgbClr val="C05148"/>
          </a:solidFill>
          <a:ln>
            <a:solidFill>
              <a:srgbClr val="CA6B64"/>
            </a:solidFill>
          </a:ln>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lang="zh-CN" altLang="en-US"/>
          </a:p>
        </p:txBody>
      </p:sp>
      <p:sp>
        <p:nvSpPr>
          <p:cNvPr id="15" name="矩形 14"/>
          <p:cNvSpPr/>
          <p:nvPr/>
        </p:nvSpPr>
        <p:spPr>
          <a:xfrm>
            <a:off x="4666615" y="2457303"/>
            <a:ext cx="7550840" cy="1934650"/>
          </a:xfrm>
          <a:prstGeom prst="rect">
            <a:avLst/>
          </a:prstGeom>
          <a:solidFill>
            <a:srgbClr val="CD7871"/>
          </a:solidFill>
          <a:ln>
            <a:noFill/>
          </a:ln>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lang="zh-CN" altLang="en-US"/>
          </a:p>
        </p:txBody>
      </p:sp>
      <p:sp>
        <p:nvSpPr>
          <p:cNvPr id="19" name="文本框 18"/>
          <p:cNvSpPr txBox="1"/>
          <p:nvPr/>
        </p:nvSpPr>
        <p:spPr>
          <a:xfrm>
            <a:off x="4736281" y="2701353"/>
            <a:ext cx="7550841" cy="1446550"/>
          </a:xfrm>
          <a:prstGeom prst="rect">
            <a:avLst/>
          </a:prstGeom>
          <a:noFill/>
        </p:spPr>
        <p:txBody>
          <a:bodyPr wrap="square" rtlCol="0">
            <a:spAutoFit/>
          </a:bodyPr>
          <a:lstStyle/>
          <a:p>
            <a:pPr algn="ctr"/>
            <a:r>
              <a:rPr lang="en-US" altLang="zh-CN" sz="4400" b="1" dirty="0">
                <a:solidFill>
                  <a:schemeClr val="bg1"/>
                </a:solidFill>
                <a:latin typeface="黑体" panose="02010609060101010101" pitchFamily="49" charset="-122"/>
                <a:ea typeface="黑体" panose="02010609060101010101" pitchFamily="49" charset="-122"/>
                <a:cs typeface="微软雅黑" panose="020B0503020204020204" pitchFamily="34" charset="-122"/>
              </a:rPr>
              <a:t>2021</a:t>
            </a:r>
            <a:r>
              <a:rPr lang="zh-CN" altLang="zh-CN" sz="4400" b="1" dirty="0">
                <a:solidFill>
                  <a:schemeClr val="bg1"/>
                </a:solidFill>
                <a:latin typeface="黑体" panose="02010609060101010101" pitchFamily="49" charset="-122"/>
                <a:ea typeface="黑体" panose="02010609060101010101" pitchFamily="49" charset="-122"/>
                <a:cs typeface="微软雅黑" panose="020B0503020204020204" pitchFamily="34" charset="-122"/>
              </a:rPr>
              <a:t>年度浙江夏王纸业</a:t>
            </a:r>
          </a:p>
          <a:p>
            <a:pPr algn="ctr"/>
            <a:r>
              <a:rPr lang="zh-CN" altLang="zh-CN" sz="4400" b="1" dirty="0">
                <a:solidFill>
                  <a:schemeClr val="bg1"/>
                </a:solidFill>
                <a:latin typeface="黑体" panose="02010609060101010101" pitchFamily="49" charset="-122"/>
                <a:ea typeface="黑体" panose="02010609060101010101" pitchFamily="49" charset="-122"/>
                <a:cs typeface="微软雅黑" panose="020B0503020204020204" pitchFamily="34" charset="-122"/>
              </a:rPr>
              <a:t>质量诚信报告</a:t>
            </a:r>
          </a:p>
        </p:txBody>
      </p:sp>
      <p:sp>
        <p:nvSpPr>
          <p:cNvPr id="6" name="矩形 5">
            <a:extLst>
              <a:ext uri="{FF2B5EF4-FFF2-40B4-BE49-F238E27FC236}">
                <a16:creationId xmlns:a16="http://schemas.microsoft.com/office/drawing/2014/main" id="{1316BA59-6DC8-4430-B665-CFC92F387C10}"/>
              </a:ext>
            </a:extLst>
          </p:cNvPr>
          <p:cNvSpPr/>
          <p:nvPr/>
        </p:nvSpPr>
        <p:spPr>
          <a:xfrm>
            <a:off x="932012" y="3337028"/>
            <a:ext cx="318290" cy="2821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20">
            <a:extLst>
              <a:ext uri="{FF2B5EF4-FFF2-40B4-BE49-F238E27FC236}">
                <a16:creationId xmlns:a16="http://schemas.microsoft.com/office/drawing/2014/main" id="{1F547280-05E8-476F-AE72-812D7F5BB7AD}"/>
              </a:ext>
            </a:extLst>
          </p:cNvPr>
          <p:cNvSpPr/>
          <p:nvPr/>
        </p:nvSpPr>
        <p:spPr>
          <a:xfrm>
            <a:off x="1319968" y="3343690"/>
            <a:ext cx="109589" cy="2821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4147185" y="911860"/>
            <a:ext cx="3948430" cy="852170"/>
          </a:xfrm>
          <a:prstGeom prst="rect">
            <a:avLst/>
          </a:prstGeom>
          <a:noFill/>
        </p:spPr>
        <p:txBody>
          <a:bodyPr wrap="square" lIns="101600" tIns="38100" rIns="63500" bIns="38100" rtlCol="0" anchor="b" anchorCtr="0"/>
          <a:lstStyle/>
          <a:p>
            <a:pPr algn="ctr" fontAlgn="auto">
              <a:lnSpc>
                <a:spcPct val="100000"/>
              </a:lnSpc>
            </a:pPr>
            <a:r>
              <a:rPr lang="en-US" altLang="zh-CN" sz="2800" b="1" spc="300" dirty="0">
                <a:solidFill>
                  <a:srgbClr val="CA6B64"/>
                </a:solidFill>
                <a:uFillTx/>
                <a:latin typeface="Arial" panose="020B0604020202020204" pitchFamily="34" charset="0"/>
                <a:ea typeface="微软雅黑" panose="020B0503020204020204" pitchFamily="34" charset="-122"/>
              </a:rPr>
              <a:t>8</a:t>
            </a:r>
            <a:r>
              <a:rPr lang="en-US" altLang="zh-CN" sz="2800" b="1" spc="300" dirty="0">
                <a:solidFill>
                  <a:srgbClr val="CA6B64"/>
                </a:solidFill>
                <a:latin typeface="Arial" panose="020B0604020202020204" pitchFamily="34" charset="0"/>
                <a:ea typeface="微软雅黑" panose="020B0503020204020204" pitchFamily="34" charset="-122"/>
                <a:sym typeface="+mn-ea"/>
              </a:rPr>
              <a:t>.</a:t>
            </a:r>
            <a:r>
              <a:rPr lang="zh-CN" altLang="zh-CN" sz="2800" b="1" spc="300" dirty="0">
                <a:solidFill>
                  <a:srgbClr val="CA6B64"/>
                </a:solidFill>
                <a:uFillTx/>
                <a:latin typeface="Arial" panose="020B0604020202020204" pitchFamily="34" charset="0"/>
                <a:ea typeface="微软雅黑" panose="020B0503020204020204" pitchFamily="34" charset="-122"/>
              </a:rPr>
              <a:t>企业质量诚信</a:t>
            </a:r>
          </a:p>
        </p:txBody>
      </p:sp>
      <p:sp>
        <p:nvSpPr>
          <p:cNvPr id="9" name="TextBox 8"/>
          <p:cNvSpPr txBox="1"/>
          <p:nvPr/>
        </p:nvSpPr>
        <p:spPr>
          <a:xfrm>
            <a:off x="4548974" y="2320339"/>
            <a:ext cx="3144853" cy="3625801"/>
          </a:xfrm>
          <a:prstGeom prst="rect">
            <a:avLst/>
          </a:prstGeom>
          <a:noFill/>
        </p:spPr>
        <p:txBody>
          <a:bodyPr wrap="square" rtlCol="0">
            <a:spAutoFit/>
          </a:bodyPr>
          <a:lstStyle/>
          <a:p>
            <a:pPr algn="just">
              <a:lnSpc>
                <a:spcPts val="35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销售部始终坚持“夏王品牌、服务用户，打造世界一流装饰原纸制造企业”的质量方针，加强了产品售前、售中、售后服务工作，保证客户信息的及时传递和客户的投诉处理意见的及时反馈。</a:t>
            </a:r>
          </a:p>
          <a:p>
            <a:pPr>
              <a:lnSpc>
                <a:spcPts val="35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368D153E-9346-4312-9E57-89644DB279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434" r="21601"/>
          <a:stretch/>
        </p:blipFill>
        <p:spPr>
          <a:xfrm>
            <a:off x="0" y="0"/>
            <a:ext cx="4147186" cy="6857999"/>
          </a:xfrm>
          <a:prstGeom prst="rect">
            <a:avLst/>
          </a:prstGeom>
        </p:spPr>
      </p:pic>
      <p:pic>
        <p:nvPicPr>
          <p:cNvPr id="8" name="图片 7">
            <a:extLst>
              <a:ext uri="{FF2B5EF4-FFF2-40B4-BE49-F238E27FC236}">
                <a16:creationId xmlns:a16="http://schemas.microsoft.com/office/drawing/2014/main" id="{9525017C-F5BF-4994-BA1E-387714C5FC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854" t="-4407" r="35655" b="4407"/>
          <a:stretch/>
        </p:blipFill>
        <p:spPr>
          <a:xfrm>
            <a:off x="8243570" y="-315416"/>
            <a:ext cx="3948430" cy="717341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isľîdé"/>
        <p:cNvGrpSpPr/>
        <p:nvPr/>
      </p:nvGrpSpPr>
      <p:grpSpPr>
        <a:xfrm>
          <a:off x="0" y="0"/>
          <a:ext cx="0" cy="0"/>
          <a:chOff x="0" y="0"/>
          <a:chExt cx="0" cy="0"/>
        </a:xfrm>
      </p:grpSpPr>
      <p:grpSp>
        <p:nvGrpSpPr>
          <p:cNvPr id="18" name="í$1îḓe"/>
          <p:cNvGrpSpPr/>
          <p:nvPr/>
        </p:nvGrpSpPr>
        <p:grpSpPr>
          <a:xfrm>
            <a:off x="632927" y="1464907"/>
            <a:ext cx="10926145" cy="5197150"/>
            <a:chOff x="2246965" y="2024037"/>
            <a:chExt cx="7698070" cy="3624289"/>
          </a:xfrm>
        </p:grpSpPr>
        <p:sp>
          <p:nvSpPr>
            <p:cNvPr id="2" name="ïṩľiďe">
              <a:extLst>
                <a:ext uri="{FF2B5EF4-FFF2-40B4-BE49-F238E27FC236}">
                  <a16:creationId xmlns:a16="http://schemas.microsoft.com/office/drawing/2014/main" id="{48B39F66-A8CC-42EC-8698-8CF272B9716C}"/>
                </a:ext>
              </a:extLst>
            </p:cNvPr>
            <p:cNvSpPr/>
            <p:nvPr/>
          </p:nvSpPr>
          <p:spPr>
            <a:xfrm>
              <a:off x="4404560" y="4239677"/>
              <a:ext cx="706304" cy="706301"/>
            </a:xfrm>
            <a:prstGeom prst="ellipse">
              <a:avLst/>
            </a:prstGeom>
            <a:solidFill>
              <a:srgbClr val="C05148"/>
            </a:solidFill>
            <a:ln w="12700" cap="rnd">
              <a:noFill/>
              <a:prstDash val="solid"/>
              <a:round/>
              <a:headEnd/>
              <a:tailEnd/>
            </a:ln>
            <a:effectLst>
              <a:outerShdw blurRad="254000" dist="127000" algn="ctr" rotWithShape="0">
                <a:srgbClr val="C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2000" b="1" dirty="0">
                  <a:solidFill>
                    <a:schemeClr val="bg1"/>
                  </a:solidFill>
                </a:rPr>
                <a:t>02</a:t>
              </a:r>
              <a:endParaRPr lang="zh-CN" altLang="en-US" sz="2000" b="1" dirty="0">
                <a:solidFill>
                  <a:schemeClr val="bg1"/>
                </a:solidFill>
              </a:endParaRPr>
            </a:p>
          </p:txBody>
        </p:sp>
        <p:sp>
          <p:nvSpPr>
            <p:cNvPr id="6" name="íṥľîḍé">
              <a:extLst>
                <a:ext uri="{FF2B5EF4-FFF2-40B4-BE49-F238E27FC236}">
                  <a16:creationId xmlns:a16="http://schemas.microsoft.com/office/drawing/2014/main" id="{1855CDBB-9130-44F7-B547-50BAC5DDA39B}"/>
                </a:ext>
              </a:extLst>
            </p:cNvPr>
            <p:cNvSpPr/>
            <p:nvPr/>
          </p:nvSpPr>
          <p:spPr>
            <a:xfrm>
              <a:off x="3692611" y="4239677"/>
              <a:ext cx="706304" cy="386544"/>
            </a:xfrm>
            <a:custGeom>
              <a:avLst/>
              <a:gdLst>
                <a:gd name="connsiteX0" fmla="*/ 1270000 w 1270000"/>
                <a:gd name="connsiteY0" fmla="*/ 965200 h 965200"/>
                <a:gd name="connsiteX1" fmla="*/ 965200 w 1270000"/>
                <a:gd name="connsiteY1" fmla="*/ 965200 h 965200"/>
                <a:gd name="connsiteX2" fmla="*/ 0 w 1270000"/>
                <a:gd name="connsiteY2" fmla="*/ 0 h 965200"/>
              </a:gdLst>
              <a:ahLst/>
              <a:cxnLst>
                <a:cxn ang="0">
                  <a:pos x="connsiteX0" y="connsiteY0"/>
                </a:cxn>
                <a:cxn ang="0">
                  <a:pos x="connsiteX1" y="connsiteY1"/>
                </a:cxn>
                <a:cxn ang="0">
                  <a:pos x="connsiteX2" y="connsiteY2"/>
                </a:cxn>
              </a:cxnLst>
              <a:rect l="l" t="t" r="r" b="b"/>
              <a:pathLst>
                <a:path w="1270000" h="965200">
                  <a:moveTo>
                    <a:pt x="1270000" y="965200"/>
                  </a:moveTo>
                  <a:lnTo>
                    <a:pt x="965200" y="965200"/>
                  </a:lnTo>
                  <a:lnTo>
                    <a:pt x="0" y="0"/>
                  </a:lnTo>
                </a:path>
              </a:pathLst>
            </a:custGeom>
            <a:noFill/>
            <a:ln w="12700" cap="rnd">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ïSľïďê">
              <a:extLst>
                <a:ext uri="{FF2B5EF4-FFF2-40B4-BE49-F238E27FC236}">
                  <a16:creationId xmlns:a16="http://schemas.microsoft.com/office/drawing/2014/main" id="{CB83F7BF-9F73-4944-9B3B-2520E7AFA8B4}"/>
                </a:ext>
              </a:extLst>
            </p:cNvPr>
            <p:cNvSpPr/>
            <p:nvPr/>
          </p:nvSpPr>
          <p:spPr>
            <a:xfrm>
              <a:off x="2246965" y="4613243"/>
              <a:ext cx="1670180" cy="1030868"/>
            </a:xfrm>
            <a:prstGeom prst="rect">
              <a:avLst/>
            </a:prstGeom>
            <a:ln>
              <a:noFill/>
            </a:ln>
          </p:spPr>
          <p:txBody>
            <a:bodyPr wrap="square" lIns="91440" tIns="45720" rIns="91440" bIns="45720" anchor="t">
              <a:noAutofit/>
            </a:bodyPr>
            <a:lstStyle/>
            <a:p>
              <a:pPr algn="just">
                <a:lnSpc>
                  <a:spcPct val="20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mn-ea"/>
                </a:rPr>
                <a:t>客户投诉处理流程的优化及信息系统的应用，使客户投诉处理工作能够及时有效的进行。</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ï$ľîde">
              <a:extLst>
                <a:ext uri="{FF2B5EF4-FFF2-40B4-BE49-F238E27FC236}">
                  <a16:creationId xmlns:a16="http://schemas.microsoft.com/office/drawing/2014/main" id="{B7BE75FD-8CFC-4B5F-9B79-CB720F5D6DC4}"/>
                </a:ext>
              </a:extLst>
            </p:cNvPr>
            <p:cNvSpPr/>
            <p:nvPr/>
          </p:nvSpPr>
          <p:spPr>
            <a:xfrm>
              <a:off x="2246965" y="4173128"/>
              <a:ext cx="1643017" cy="390878"/>
            </a:xfrm>
            <a:prstGeom prst="roundRect">
              <a:avLst>
                <a:gd name="adj" fmla="val 18000"/>
              </a:avLst>
            </a:prstGeom>
            <a:solidFill>
              <a:srgbClr val="C00000"/>
            </a:solidFill>
            <a:ln w="12700" cap="rnd">
              <a:noFill/>
              <a:prstDash val="solid"/>
              <a:round/>
              <a:headEnd/>
              <a:tailEnd/>
            </a:ln>
            <a:effectLst>
              <a:outerShdw blurRad="254000" dist="127000" algn="ctr" rotWithShape="0">
                <a:srgbClr val="C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sym typeface="+mn-ea"/>
                </a:rPr>
                <a:t>建立及时有效的客户反馈制度</a:t>
              </a:r>
            </a:p>
          </p:txBody>
        </p:sp>
        <p:sp>
          <p:nvSpPr>
            <p:cNvPr id="9" name="ïşļïḑe">
              <a:extLst>
                <a:ext uri="{FF2B5EF4-FFF2-40B4-BE49-F238E27FC236}">
                  <a16:creationId xmlns:a16="http://schemas.microsoft.com/office/drawing/2014/main" id="{E6B5C3FD-DFE2-4CAA-AAAD-71A4FF4E962C}"/>
                </a:ext>
              </a:extLst>
            </p:cNvPr>
            <p:cNvSpPr/>
            <p:nvPr/>
          </p:nvSpPr>
          <p:spPr>
            <a:xfrm>
              <a:off x="4511607" y="2332732"/>
              <a:ext cx="809603" cy="482600"/>
            </a:xfrm>
            <a:custGeom>
              <a:avLst/>
              <a:gdLst>
                <a:gd name="connsiteX0" fmla="*/ 1270000 w 1270000"/>
                <a:gd name="connsiteY0" fmla="*/ 965200 h 965200"/>
                <a:gd name="connsiteX1" fmla="*/ 965200 w 1270000"/>
                <a:gd name="connsiteY1" fmla="*/ 965200 h 965200"/>
                <a:gd name="connsiteX2" fmla="*/ 0 w 1270000"/>
                <a:gd name="connsiteY2" fmla="*/ 0 h 965200"/>
              </a:gdLst>
              <a:ahLst/>
              <a:cxnLst>
                <a:cxn ang="0">
                  <a:pos x="connsiteX0" y="connsiteY0"/>
                </a:cxn>
                <a:cxn ang="0">
                  <a:pos x="connsiteX1" y="connsiteY1"/>
                </a:cxn>
                <a:cxn ang="0">
                  <a:pos x="connsiteX2" y="connsiteY2"/>
                </a:cxn>
              </a:cxnLst>
              <a:rect l="l" t="t" r="r" b="b"/>
              <a:pathLst>
                <a:path w="1270000" h="965200">
                  <a:moveTo>
                    <a:pt x="1270000" y="965200"/>
                  </a:moveTo>
                  <a:lnTo>
                    <a:pt x="965200" y="965200"/>
                  </a:lnTo>
                  <a:lnTo>
                    <a:pt x="0" y="0"/>
                  </a:lnTo>
                </a:path>
              </a:pathLst>
            </a:custGeom>
            <a:noFill/>
            <a:ln w="12700" cap="rnd">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îśľîḓe">
              <a:extLst>
                <a:ext uri="{FF2B5EF4-FFF2-40B4-BE49-F238E27FC236}">
                  <a16:creationId xmlns:a16="http://schemas.microsoft.com/office/drawing/2014/main" id="{14466051-0ACC-4380-888F-5708E5CD6FAF}"/>
                </a:ext>
              </a:extLst>
            </p:cNvPr>
            <p:cNvSpPr/>
            <p:nvPr/>
          </p:nvSpPr>
          <p:spPr>
            <a:xfrm>
              <a:off x="5225164" y="2591910"/>
              <a:ext cx="706304" cy="706301"/>
            </a:xfrm>
            <a:prstGeom prst="ellipse">
              <a:avLst/>
            </a:prstGeom>
            <a:solidFill>
              <a:schemeClr val="accent3"/>
            </a:solidFill>
            <a:ln w="12700" cap="rnd">
              <a:noFill/>
              <a:prstDash val="solid"/>
              <a:round/>
              <a:headEnd/>
              <a:tailE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2000" b="1" dirty="0">
                  <a:solidFill>
                    <a:schemeClr val="bg1"/>
                  </a:solidFill>
                </a:rPr>
                <a:t>01</a:t>
              </a:r>
              <a:endParaRPr lang="zh-CN" altLang="en-US" sz="2000" b="1" dirty="0">
                <a:solidFill>
                  <a:schemeClr val="bg1"/>
                </a:solidFill>
              </a:endParaRPr>
            </a:p>
          </p:txBody>
        </p:sp>
        <p:sp>
          <p:nvSpPr>
            <p:cNvPr id="12" name="íṡḷiḍê">
              <a:extLst>
                <a:ext uri="{FF2B5EF4-FFF2-40B4-BE49-F238E27FC236}">
                  <a16:creationId xmlns:a16="http://schemas.microsoft.com/office/drawing/2014/main" id="{001CA88C-3452-4EC7-86AE-43D50831EB42}"/>
                </a:ext>
              </a:extLst>
            </p:cNvPr>
            <p:cNvSpPr/>
            <p:nvPr/>
          </p:nvSpPr>
          <p:spPr>
            <a:xfrm>
              <a:off x="3010674" y="2661642"/>
              <a:ext cx="1670180" cy="1030868"/>
            </a:xfrm>
            <a:prstGeom prst="rect">
              <a:avLst/>
            </a:prstGeom>
            <a:ln>
              <a:noFill/>
            </a:ln>
          </p:spPr>
          <p:txBody>
            <a:bodyPr wrap="square" lIns="91440" tIns="45720" rIns="91440" bIns="45720" anchor="t">
              <a:noAutofit/>
            </a:bodyPr>
            <a:lstStyle/>
            <a:p>
              <a:pPr algn="just">
                <a:lnSpc>
                  <a:spcPct val="200000"/>
                </a:lnSpc>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mn-ea"/>
                </a:rPr>
                <a:t>售后服务网点的建立；</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200000"/>
                </a:lnSpc>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mn-ea"/>
                </a:rPr>
                <a:t>完善客户投诉管理机制；</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200000"/>
                </a:lnSpc>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mn-ea"/>
                </a:rPr>
                <a:t>制定</a:t>
              </a:r>
              <a:r>
                <a:rPr lang="en-US" altLang="zh-CN" sz="1100" dirty="0">
                  <a:solidFill>
                    <a:schemeClr val="bg1">
                      <a:lumMod val="50000"/>
                    </a:schemeClr>
                  </a:solidFill>
                  <a:latin typeface="微软雅黑" panose="020B0503020204020204" pitchFamily="34" charset="-122"/>
                  <a:ea typeface="微软雅黑" panose="020B0503020204020204" pitchFamily="34" charset="-122"/>
                  <a:sym typeface="+mn-ea"/>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mn-ea"/>
                </a:rPr>
                <a:t>客户投诉处理办法</a:t>
              </a:r>
              <a:r>
                <a:rPr lang="en-US" altLang="zh-CN" sz="1100" dirty="0">
                  <a:solidFill>
                    <a:schemeClr val="bg1">
                      <a:lumMod val="50000"/>
                    </a:schemeClr>
                  </a:solidFill>
                  <a:latin typeface="微软雅黑" panose="020B0503020204020204" pitchFamily="34" charset="-122"/>
                  <a:ea typeface="微软雅黑" panose="020B0503020204020204" pitchFamily="34" charset="-122"/>
                  <a:sym typeface="+mn-ea"/>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mn-ea"/>
                </a:rPr>
                <a:t>。</a:t>
              </a:r>
            </a:p>
          </p:txBody>
        </p:sp>
        <p:sp>
          <p:nvSpPr>
            <p:cNvPr id="13" name="ïŝļîḑé">
              <a:extLst>
                <a:ext uri="{FF2B5EF4-FFF2-40B4-BE49-F238E27FC236}">
                  <a16:creationId xmlns:a16="http://schemas.microsoft.com/office/drawing/2014/main" id="{02057966-AC80-4916-A5C3-102E47691AD7}"/>
                </a:ext>
              </a:extLst>
            </p:cNvPr>
            <p:cNvSpPr/>
            <p:nvPr/>
          </p:nvSpPr>
          <p:spPr>
            <a:xfrm>
              <a:off x="3010674" y="2221527"/>
              <a:ext cx="1643017" cy="390878"/>
            </a:xfrm>
            <a:prstGeom prst="roundRect">
              <a:avLst>
                <a:gd name="adj" fmla="val 18000"/>
              </a:avLst>
            </a:prstGeom>
            <a:solidFill>
              <a:schemeClr val="accent3"/>
            </a:solidFill>
            <a:ln w="12700" cap="rnd">
              <a:noFill/>
              <a:prstDash val="solid"/>
              <a:round/>
              <a:headEnd/>
              <a:tailE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拥有完善的售后服务体系</a:t>
              </a:r>
            </a:p>
          </p:txBody>
        </p:sp>
        <p:sp>
          <p:nvSpPr>
            <p:cNvPr id="8" name="iŝ1îḑê">
              <a:extLst>
                <a:ext uri="{FF2B5EF4-FFF2-40B4-BE49-F238E27FC236}">
                  <a16:creationId xmlns:a16="http://schemas.microsoft.com/office/drawing/2014/main" id="{9F4F0222-B6CC-40BD-9DE1-D8BF52E3C65B}"/>
                </a:ext>
              </a:extLst>
            </p:cNvPr>
            <p:cNvSpPr/>
            <p:nvPr/>
          </p:nvSpPr>
          <p:spPr>
            <a:xfrm flipH="1" flipV="1">
              <a:off x="7009122" y="4007475"/>
              <a:ext cx="886667" cy="443598"/>
            </a:xfrm>
            <a:custGeom>
              <a:avLst/>
              <a:gdLst>
                <a:gd name="connsiteX0" fmla="*/ 1270000 w 1270000"/>
                <a:gd name="connsiteY0" fmla="*/ 965200 h 965200"/>
                <a:gd name="connsiteX1" fmla="*/ 965200 w 1270000"/>
                <a:gd name="connsiteY1" fmla="*/ 965200 h 965200"/>
                <a:gd name="connsiteX2" fmla="*/ 0 w 1270000"/>
                <a:gd name="connsiteY2" fmla="*/ 0 h 965200"/>
              </a:gdLst>
              <a:ahLst/>
              <a:cxnLst>
                <a:cxn ang="0">
                  <a:pos x="connsiteX0" y="connsiteY0"/>
                </a:cxn>
                <a:cxn ang="0">
                  <a:pos x="connsiteX1" y="connsiteY1"/>
                </a:cxn>
                <a:cxn ang="0">
                  <a:pos x="connsiteX2" y="connsiteY2"/>
                </a:cxn>
              </a:cxnLst>
              <a:rect l="l" t="t" r="r" b="b"/>
              <a:pathLst>
                <a:path w="1270000" h="965200">
                  <a:moveTo>
                    <a:pt x="1270000" y="965200"/>
                  </a:moveTo>
                  <a:lnTo>
                    <a:pt x="965200" y="965200"/>
                  </a:lnTo>
                  <a:lnTo>
                    <a:pt x="0" y="0"/>
                  </a:lnTo>
                </a:path>
              </a:pathLst>
            </a:custGeom>
            <a:noFill/>
            <a:ln w="12700" cap="rnd">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îśḷïḍê">
              <a:extLst>
                <a:ext uri="{FF2B5EF4-FFF2-40B4-BE49-F238E27FC236}">
                  <a16:creationId xmlns:a16="http://schemas.microsoft.com/office/drawing/2014/main" id="{5FFBE658-48D3-4A8A-896E-236D7E41CEFA}"/>
                </a:ext>
              </a:extLst>
            </p:cNvPr>
            <p:cNvSpPr/>
            <p:nvPr/>
          </p:nvSpPr>
          <p:spPr>
            <a:xfrm>
              <a:off x="6358435" y="3654325"/>
              <a:ext cx="706304" cy="706301"/>
            </a:xfrm>
            <a:prstGeom prst="ellipse">
              <a:avLst/>
            </a:prstGeom>
            <a:solidFill>
              <a:srgbClr val="00B0F0"/>
            </a:solidFill>
            <a:ln w="12700" cap="rnd">
              <a:noFill/>
              <a:prstDash val="solid"/>
              <a:round/>
              <a:headEnd/>
              <a:tailEnd/>
            </a:ln>
            <a:effectLst>
              <a:outerShdw blurRad="254000" dist="127000" algn="ctr" rotWithShape="0">
                <a:srgbClr val="00B0F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2000" b="1" dirty="0">
                  <a:solidFill>
                    <a:schemeClr val="bg1"/>
                  </a:solidFill>
                </a:rPr>
                <a:t>03</a:t>
              </a:r>
              <a:endParaRPr lang="zh-CN" altLang="en-US" sz="2000" b="1" dirty="0">
                <a:solidFill>
                  <a:schemeClr val="bg1"/>
                </a:solidFill>
              </a:endParaRPr>
            </a:p>
          </p:txBody>
        </p:sp>
        <p:sp>
          <p:nvSpPr>
            <p:cNvPr id="14" name="ísḻïḑê">
              <a:extLst>
                <a:ext uri="{FF2B5EF4-FFF2-40B4-BE49-F238E27FC236}">
                  <a16:creationId xmlns:a16="http://schemas.microsoft.com/office/drawing/2014/main" id="{0097FDC5-1BE9-40EA-A218-F458609CB5CD}"/>
                </a:ext>
              </a:extLst>
            </p:cNvPr>
            <p:cNvSpPr/>
            <p:nvPr/>
          </p:nvSpPr>
          <p:spPr>
            <a:xfrm>
              <a:off x="7715426" y="4617458"/>
              <a:ext cx="1670180" cy="1030868"/>
            </a:xfrm>
            <a:prstGeom prst="rect">
              <a:avLst/>
            </a:prstGeom>
            <a:ln>
              <a:noFill/>
            </a:ln>
          </p:spPr>
          <p:txBody>
            <a:bodyPr wrap="square" lIns="91440" tIns="45720" rIns="91440" bIns="45720" anchor="t">
              <a:noAutofit/>
            </a:bodyPr>
            <a:lstStyle/>
            <a:p>
              <a:pPr algn="just">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mn-ea"/>
                </a:rPr>
                <a:t>顾客反馈内容的记录-初步判断问题反馈是否成立-确定反馈处理责任部门-责任部门分析反馈原因-提出处理方案-向公司上级反映情况并请求</a:t>
              </a:r>
              <a:r>
                <a:rPr lang="en-US" altLang="zh-CN" sz="1100" dirty="0">
                  <a:solidFill>
                    <a:schemeClr val="bg1">
                      <a:lumMod val="50000"/>
                    </a:schemeClr>
                  </a:solidFill>
                  <a:latin typeface="微软雅黑" panose="020B0503020204020204" pitchFamily="34" charset="-122"/>
                  <a:ea typeface="微软雅黑" panose="020B0503020204020204" pitchFamily="34" charset="-122"/>
                  <a:sym typeface="+mn-ea"/>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mn-ea"/>
                </a:rPr>
                <a:t>批示-实时处理方案-总结评价。</a:t>
              </a:r>
              <a:endParaRPr lang="en-US" altLang="zh-CN" sz="1100" dirty="0">
                <a:solidFill>
                  <a:schemeClr val="tx1">
                    <a:lumMod val="50000"/>
                    <a:lumOff val="50000"/>
                  </a:schemeClr>
                </a:solidFill>
              </a:endParaRPr>
            </a:p>
          </p:txBody>
        </p:sp>
        <p:sp>
          <p:nvSpPr>
            <p:cNvPr id="15" name="işlïdé">
              <a:extLst>
                <a:ext uri="{FF2B5EF4-FFF2-40B4-BE49-F238E27FC236}">
                  <a16:creationId xmlns:a16="http://schemas.microsoft.com/office/drawing/2014/main" id="{B16D8A51-2822-43BE-8DC3-D21F11FEBF54}"/>
                </a:ext>
              </a:extLst>
            </p:cNvPr>
            <p:cNvSpPr/>
            <p:nvPr/>
          </p:nvSpPr>
          <p:spPr>
            <a:xfrm>
              <a:off x="7715426" y="4177343"/>
              <a:ext cx="1643017" cy="390878"/>
            </a:xfrm>
            <a:prstGeom prst="roundRect">
              <a:avLst>
                <a:gd name="adj" fmla="val 18000"/>
              </a:avLst>
            </a:prstGeom>
            <a:solidFill>
              <a:srgbClr val="00B0F0"/>
            </a:solidFill>
            <a:ln w="12700" cap="rnd">
              <a:noFill/>
              <a:prstDash val="solid"/>
              <a:round/>
              <a:headEnd/>
              <a:tailEnd/>
            </a:ln>
            <a:effectLst>
              <a:outerShdw blurRad="254000" dist="127000" algn="ctr" rotWithShape="0">
                <a:srgbClr val="00B0F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制定规范的顾客服务标准和流程</a:t>
              </a:r>
            </a:p>
          </p:txBody>
        </p:sp>
        <p:sp>
          <p:nvSpPr>
            <p:cNvPr id="7" name="ïşlïḓê">
              <a:extLst>
                <a:ext uri="{FF2B5EF4-FFF2-40B4-BE49-F238E27FC236}">
                  <a16:creationId xmlns:a16="http://schemas.microsoft.com/office/drawing/2014/main" id="{1DE67E36-FFB5-4115-8E0E-E2D52669DB01}"/>
                </a:ext>
              </a:extLst>
            </p:cNvPr>
            <p:cNvSpPr/>
            <p:nvPr/>
          </p:nvSpPr>
          <p:spPr>
            <a:xfrm flipH="1">
              <a:off x="7612885" y="2062030"/>
              <a:ext cx="886667" cy="507237"/>
            </a:xfrm>
            <a:custGeom>
              <a:avLst/>
              <a:gdLst>
                <a:gd name="connsiteX0" fmla="*/ 1270000 w 1270000"/>
                <a:gd name="connsiteY0" fmla="*/ 965200 h 965200"/>
                <a:gd name="connsiteX1" fmla="*/ 965200 w 1270000"/>
                <a:gd name="connsiteY1" fmla="*/ 965200 h 965200"/>
                <a:gd name="connsiteX2" fmla="*/ 0 w 1270000"/>
                <a:gd name="connsiteY2" fmla="*/ 0 h 965200"/>
              </a:gdLst>
              <a:ahLst/>
              <a:cxnLst>
                <a:cxn ang="0">
                  <a:pos x="connsiteX0" y="connsiteY0"/>
                </a:cxn>
                <a:cxn ang="0">
                  <a:pos x="connsiteX1" y="connsiteY1"/>
                </a:cxn>
                <a:cxn ang="0">
                  <a:pos x="connsiteX2" y="connsiteY2"/>
                </a:cxn>
              </a:cxnLst>
              <a:rect l="l" t="t" r="r" b="b"/>
              <a:pathLst>
                <a:path w="1270000" h="965200">
                  <a:moveTo>
                    <a:pt x="1270000" y="965200"/>
                  </a:moveTo>
                  <a:lnTo>
                    <a:pt x="965200" y="965200"/>
                  </a:lnTo>
                  <a:lnTo>
                    <a:pt x="0" y="0"/>
                  </a:lnTo>
                </a:path>
              </a:pathLst>
            </a:custGeom>
            <a:noFill/>
            <a:ln w="12700" cap="rnd">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iṣ1íḋê">
              <a:extLst>
                <a:ext uri="{FF2B5EF4-FFF2-40B4-BE49-F238E27FC236}">
                  <a16:creationId xmlns:a16="http://schemas.microsoft.com/office/drawing/2014/main" id="{5F8DD5F2-644C-4394-89F7-B13FBB21FC22}"/>
                </a:ext>
              </a:extLst>
            </p:cNvPr>
            <p:cNvSpPr/>
            <p:nvPr/>
          </p:nvSpPr>
          <p:spPr>
            <a:xfrm>
              <a:off x="7016073" y="2152859"/>
              <a:ext cx="706304" cy="706301"/>
            </a:xfrm>
            <a:prstGeom prst="ellipse">
              <a:avLst/>
            </a:prstGeom>
            <a:solidFill>
              <a:srgbClr val="D99893"/>
            </a:solidFill>
            <a:ln w="12700" cap="rnd">
              <a:noFill/>
              <a:prstDash val="solid"/>
              <a:round/>
              <a:headEnd/>
              <a:tailEnd/>
            </a:ln>
            <a:effectLst>
              <a:outerShdw blurRad="254000" dist="127000" algn="ctr" rotWithShape="0">
                <a:srgbClr val="D99893">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2000" b="1" dirty="0">
                  <a:solidFill>
                    <a:schemeClr val="bg1"/>
                  </a:solidFill>
                </a:rPr>
                <a:t>03</a:t>
              </a:r>
              <a:endParaRPr lang="zh-CN" altLang="en-US" sz="2000" b="1" dirty="0">
                <a:solidFill>
                  <a:schemeClr val="bg1"/>
                </a:solidFill>
              </a:endParaRPr>
            </a:p>
          </p:txBody>
        </p:sp>
        <p:sp>
          <p:nvSpPr>
            <p:cNvPr id="16" name="iśļîḓé">
              <a:extLst>
                <a:ext uri="{FF2B5EF4-FFF2-40B4-BE49-F238E27FC236}">
                  <a16:creationId xmlns:a16="http://schemas.microsoft.com/office/drawing/2014/main" id="{EC06D5E0-55DC-4961-86BD-C9FBD54D73FE}"/>
                </a:ext>
              </a:extLst>
            </p:cNvPr>
            <p:cNvSpPr/>
            <p:nvPr/>
          </p:nvSpPr>
          <p:spPr>
            <a:xfrm>
              <a:off x="8274855" y="2464152"/>
              <a:ext cx="1670180" cy="1030868"/>
            </a:xfrm>
            <a:prstGeom prst="rect">
              <a:avLst/>
            </a:prstGeom>
            <a:ln>
              <a:noFill/>
            </a:ln>
          </p:spPr>
          <p:txBody>
            <a:bodyPr wrap="square" lIns="91440" tIns="45720" rIns="91440" bIns="45720" anchor="t">
              <a:noAutofit/>
            </a:bodyPr>
            <a:lstStyle/>
            <a:p>
              <a:pPr algn="just">
                <a:lnSpc>
                  <a:spcPct val="200000"/>
                </a:lnSpc>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mn-ea"/>
                </a:rPr>
                <a:t>对办公室常驻人员和在外业务工作人员都有详细的客户服务考核机制，对其工作态度、工作积极性、服务能力、服务水平等多方面进行考核。</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íśḻíḋè">
              <a:extLst>
                <a:ext uri="{FF2B5EF4-FFF2-40B4-BE49-F238E27FC236}">
                  <a16:creationId xmlns:a16="http://schemas.microsoft.com/office/drawing/2014/main" id="{7BDED9A0-4572-4F1F-B952-617682F91434}"/>
                </a:ext>
              </a:extLst>
            </p:cNvPr>
            <p:cNvSpPr/>
            <p:nvPr/>
          </p:nvSpPr>
          <p:spPr>
            <a:xfrm>
              <a:off x="8274855" y="2024037"/>
              <a:ext cx="1643017" cy="390878"/>
            </a:xfrm>
            <a:prstGeom prst="roundRect">
              <a:avLst>
                <a:gd name="adj" fmla="val 18000"/>
              </a:avLst>
            </a:prstGeom>
            <a:solidFill>
              <a:srgbClr val="D99893"/>
            </a:solidFill>
            <a:ln w="12700" cap="rnd">
              <a:noFill/>
              <a:prstDash val="solid"/>
              <a:round/>
              <a:headEnd/>
              <a:tailEnd/>
            </a:ln>
            <a:effectLst>
              <a:outerShdw blurRad="254000" dist="127000" algn="ctr" rotWithShape="0">
                <a:srgbClr val="D99893">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拥有完善的售后服务体系</a:t>
              </a:r>
            </a:p>
          </p:txBody>
        </p:sp>
      </p:grpSp>
      <p:sp>
        <p:nvSpPr>
          <p:cNvPr id="19" name="文本框 18">
            <a:extLst>
              <a:ext uri="{FF2B5EF4-FFF2-40B4-BE49-F238E27FC236}">
                <a16:creationId xmlns:a16="http://schemas.microsoft.com/office/drawing/2014/main" id="{7289E4B7-038F-405C-A1DD-679EC9ED81BC}"/>
              </a:ext>
            </a:extLst>
          </p:cNvPr>
          <p:cNvSpPr txBox="1"/>
          <p:nvPr/>
        </p:nvSpPr>
        <p:spPr>
          <a:xfrm>
            <a:off x="788035" y="695325"/>
            <a:ext cx="3460750" cy="460375"/>
          </a:xfrm>
          <a:prstGeom prst="rect">
            <a:avLst/>
          </a:prstGeom>
          <a:noFill/>
        </p:spPr>
        <p:txBody>
          <a:bodyPr wrap="square" rtlCol="0">
            <a:spAutoFit/>
          </a:bodyPr>
          <a:lstStyle/>
          <a:p>
            <a:r>
              <a:rPr lang="zh-CN" altLang="en-US" sz="2400" b="1">
                <a:solidFill>
                  <a:srgbClr val="FF0000"/>
                </a:solidFill>
                <a:latin typeface="微软雅黑" panose="020B0503020204020204" pitchFamily="34" charset="-122"/>
                <a:ea typeface="微软雅黑" panose="020B0503020204020204" pitchFamily="34" charset="-122"/>
              </a:rPr>
              <a:t>优质的售后服务</a:t>
            </a:r>
          </a:p>
        </p:txBody>
      </p:sp>
    </p:spTree>
    <p:custDataLst>
      <p:tags r:id="rId1"/>
    </p:custDataLst>
    <p:extLst>
      <p:ext uri="{BB962C8B-B14F-4D97-AF65-F5344CB8AC3E}">
        <p14:creationId xmlns:p14="http://schemas.microsoft.com/office/powerpoint/2010/main" val="93683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custDataLst>
              <p:tags r:id="rId2"/>
            </p:custDataLst>
          </p:nvPr>
        </p:nvSpPr>
        <p:spPr>
          <a:xfrm>
            <a:off x="9663112" y="4708525"/>
            <a:ext cx="2528888" cy="2149475"/>
          </a:xfrm>
          <a:custGeom>
            <a:avLst/>
            <a:gdLst>
              <a:gd name="connsiteX0" fmla="*/ 1926431 w 2528887"/>
              <a:gd name="connsiteY0" fmla="*/ 0 h 2149475"/>
              <a:gd name="connsiteX1" fmla="*/ 2499293 w 2528887"/>
              <a:gd name="connsiteY1" fmla="*/ 86645 h 2149475"/>
              <a:gd name="connsiteX2" fmla="*/ 2528887 w 2528887"/>
              <a:gd name="connsiteY2" fmla="*/ 97481 h 2149475"/>
              <a:gd name="connsiteX3" fmla="*/ 2528887 w 2528887"/>
              <a:gd name="connsiteY3" fmla="*/ 2149475 h 2149475"/>
              <a:gd name="connsiteX4" fmla="*/ 13791 w 2528887"/>
              <a:gd name="connsiteY4" fmla="*/ 2149475 h 2149475"/>
              <a:gd name="connsiteX5" fmla="*/ 9946 w 2528887"/>
              <a:gd name="connsiteY5" fmla="*/ 2124273 h 2149475"/>
              <a:gd name="connsiteX6" fmla="*/ 0 w 2528887"/>
              <a:gd name="connsiteY6" fmla="*/ 1927225 h 2149475"/>
              <a:gd name="connsiteX7" fmla="*/ 1926431 w 2528887"/>
              <a:gd name="connsiteY7" fmla="*/ 0 h 21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8887" h="2149475">
                <a:moveTo>
                  <a:pt x="1926431" y="0"/>
                </a:moveTo>
                <a:cubicBezTo>
                  <a:pt x="2125919" y="0"/>
                  <a:pt x="2318326" y="30335"/>
                  <a:pt x="2499293" y="86645"/>
                </a:cubicBezTo>
                <a:lnTo>
                  <a:pt x="2528887" y="97481"/>
                </a:lnTo>
                <a:lnTo>
                  <a:pt x="2528887" y="2149475"/>
                </a:lnTo>
                <a:lnTo>
                  <a:pt x="13791" y="2149475"/>
                </a:lnTo>
                <a:lnTo>
                  <a:pt x="9946" y="2124273"/>
                </a:lnTo>
                <a:cubicBezTo>
                  <a:pt x="3369" y="2059485"/>
                  <a:pt x="0" y="1993749"/>
                  <a:pt x="0" y="1927225"/>
                </a:cubicBezTo>
                <a:cubicBezTo>
                  <a:pt x="0" y="862848"/>
                  <a:pt x="862493" y="0"/>
                  <a:pt x="1926431" y="0"/>
                </a:cubicBezTo>
                <a:close/>
              </a:path>
            </a:pathLst>
          </a:custGeom>
          <a:solidFill>
            <a:srgbClr val="C05148"/>
          </a:solidFill>
          <a:ln>
            <a:noFill/>
          </a:ln>
        </p:spPr>
        <p:style>
          <a:lnRef idx="2">
            <a:srgbClr val="5B9BD5">
              <a:shade val="50000"/>
            </a:srgbClr>
          </a:lnRef>
          <a:fillRef idx="1">
            <a:srgbClr val="5B9BD5"/>
          </a:fillRef>
          <a:effectRef idx="0">
            <a:srgbClr val="5B9BD5"/>
          </a:effectRef>
          <a:fontRef idx="minor">
            <a:sysClr val="window" lastClr="FFFFFF"/>
          </a:fontRef>
        </p:style>
        <p:txBody>
          <a:bodyPr wrap="square"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8" name="椭圆 7"/>
          <p:cNvSpPr/>
          <p:nvPr>
            <p:custDataLst>
              <p:tags r:id="rId3"/>
            </p:custDataLst>
          </p:nvPr>
        </p:nvSpPr>
        <p:spPr>
          <a:xfrm>
            <a:off x="11387138" y="3700463"/>
            <a:ext cx="528638" cy="528638"/>
          </a:xfrm>
          <a:prstGeom prst="ellipse">
            <a:avLst/>
          </a:prstGeom>
          <a:solidFill>
            <a:srgbClr val="C00000"/>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6" name="椭圆 5"/>
          <p:cNvSpPr/>
          <p:nvPr>
            <p:custDataLst>
              <p:tags r:id="rId4"/>
            </p:custDataLst>
          </p:nvPr>
        </p:nvSpPr>
        <p:spPr>
          <a:xfrm>
            <a:off x="517525" y="2681288"/>
            <a:ext cx="752475" cy="752475"/>
          </a:xfrm>
          <a:prstGeom prst="ellipse">
            <a:avLst/>
          </a:prstGeom>
          <a:solidFill>
            <a:srgbClr val="C00000"/>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13" name="任意多边形: 形状 12"/>
          <p:cNvSpPr/>
          <p:nvPr>
            <p:custDataLst>
              <p:tags r:id="rId5"/>
            </p:custDataLst>
          </p:nvPr>
        </p:nvSpPr>
        <p:spPr>
          <a:xfrm>
            <a:off x="0" y="0"/>
            <a:ext cx="3670300" cy="2330450"/>
          </a:xfrm>
          <a:custGeom>
            <a:avLst/>
            <a:gdLst>
              <a:gd name="connsiteX0" fmla="*/ 0 w 3670300"/>
              <a:gd name="connsiteY0" fmla="*/ 0 h 2330450"/>
              <a:gd name="connsiteX1" fmla="*/ 3627352 w 3670300"/>
              <a:gd name="connsiteY1" fmla="*/ 0 h 2330450"/>
              <a:gd name="connsiteX2" fmla="*/ 3631162 w 3670300"/>
              <a:gd name="connsiteY2" fmla="*/ 14822 h 2330450"/>
              <a:gd name="connsiteX3" fmla="*/ 3670300 w 3670300"/>
              <a:gd name="connsiteY3" fmla="*/ 403225 h 2330450"/>
              <a:gd name="connsiteX4" fmla="*/ 1743868 w 3670300"/>
              <a:gd name="connsiteY4" fmla="*/ 2330450 h 2330450"/>
              <a:gd name="connsiteX5" fmla="*/ 49946 w 3670300"/>
              <a:gd name="connsiteY5" fmla="*/ 1321855 h 2330450"/>
              <a:gd name="connsiteX6" fmla="*/ 0 w 3670300"/>
              <a:gd name="connsiteY6" fmla="*/ 1218131 h 233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0300" h="2330450">
                <a:moveTo>
                  <a:pt x="0" y="0"/>
                </a:moveTo>
                <a:lnTo>
                  <a:pt x="3627352" y="0"/>
                </a:lnTo>
                <a:lnTo>
                  <a:pt x="3631162" y="14822"/>
                </a:lnTo>
                <a:cubicBezTo>
                  <a:pt x="3656824" y="140280"/>
                  <a:pt x="3670300" y="270178"/>
                  <a:pt x="3670300" y="403225"/>
                </a:cubicBezTo>
                <a:cubicBezTo>
                  <a:pt x="3670300" y="1467602"/>
                  <a:pt x="2807807" y="2330450"/>
                  <a:pt x="1743868" y="2330450"/>
                </a:cubicBezTo>
                <a:cubicBezTo>
                  <a:pt x="1012410" y="2330450"/>
                  <a:pt x="376167" y="1922620"/>
                  <a:pt x="49946" y="1321855"/>
                </a:cubicBezTo>
                <a:lnTo>
                  <a:pt x="0" y="1218131"/>
                </a:lnTo>
                <a:close/>
              </a:path>
            </a:pathLst>
          </a:custGeom>
          <a:solidFill>
            <a:srgbClr val="CD7871"/>
          </a:solidFill>
          <a:ln>
            <a:noFill/>
          </a:ln>
        </p:spPr>
        <p:style>
          <a:lnRef idx="2">
            <a:srgbClr val="5B9BD5">
              <a:shade val="50000"/>
            </a:srgbClr>
          </a:lnRef>
          <a:fillRef idx="1">
            <a:srgbClr val="5B9BD5"/>
          </a:fillRef>
          <a:effectRef idx="0">
            <a:srgbClr val="5B9BD5"/>
          </a:effectRef>
          <a:fontRef idx="minor">
            <a:sysClr val="window" lastClr="FFFFFF"/>
          </a:fontRef>
        </p:style>
        <p:txBody>
          <a:bodyPr wrap="square"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9" name="矩形 8"/>
          <p:cNvSpPr/>
          <p:nvPr>
            <p:custDataLst>
              <p:tags r:id="rId6"/>
            </p:custDataLst>
          </p:nvPr>
        </p:nvSpPr>
        <p:spPr>
          <a:xfrm>
            <a:off x="635" y="1022985"/>
            <a:ext cx="12159615" cy="4822825"/>
          </a:xfrm>
          <a:prstGeom prst="rect">
            <a:avLst/>
          </a:prstGeom>
          <a:solidFill>
            <a:sysClr val="window" lastClr="FFFFFF">
              <a:lumMod val="95000"/>
              <a:alpha val="34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2" name="矩形 1"/>
          <p:cNvSpPr/>
          <p:nvPr>
            <p:custDataLst>
              <p:tags r:id="rId7"/>
            </p:custDataLst>
          </p:nvPr>
        </p:nvSpPr>
        <p:spPr>
          <a:xfrm>
            <a:off x="0" y="1265555"/>
            <a:ext cx="12192000" cy="4337050"/>
          </a:xfrm>
          <a:prstGeom prst="rect">
            <a:avLst/>
          </a:prstGeom>
          <a:solidFill>
            <a:sysClr val="window" lastClr="FFFFFF">
              <a:alpha val="90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5" name="Title 6"/>
          <p:cNvSpPr txBox="1"/>
          <p:nvPr>
            <p:custDataLst>
              <p:tags r:id="rId8"/>
            </p:custDataLst>
          </p:nvPr>
        </p:nvSpPr>
        <p:spPr>
          <a:xfrm>
            <a:off x="2675890" y="1022985"/>
            <a:ext cx="7284720" cy="501650"/>
          </a:xfrm>
          <a:prstGeom prst="rect">
            <a:avLst/>
          </a:prstGeom>
          <a:noFill/>
          <a:ln w="3175">
            <a:noFill/>
            <a:prstDash val="dash"/>
          </a:ln>
        </p:spPr>
        <p:txBody>
          <a:bodyPr wrap="square" lIns="72000" tIns="36000" rIns="72000" bIns="36000"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mj-lt"/>
                <a:ea typeface="+mn-ea"/>
                <a:cs typeface="Segoe UI" panose="020B0502040204020203" pitchFamily="34" charset="0"/>
              </a:defRPr>
            </a:lvl1pPr>
          </a:lstStyle>
          <a:p>
            <a:pPr lvl="0" algn="ctr">
              <a:lnSpc>
                <a:spcPct val="100000"/>
              </a:lnSpc>
              <a:spcAft>
                <a:spcPts val="800"/>
              </a:spcAft>
              <a:buClrTx/>
              <a:buSzTx/>
              <a:buFontTx/>
              <a:defRPr/>
            </a:pPr>
            <a:r>
              <a:rPr lang="en-US" altLang="zh-CN" sz="2800" b="1" spc="300" dirty="0">
                <a:ln w="3175">
                  <a:noFill/>
                  <a:prstDash val="dash"/>
                </a:ln>
                <a:solidFill>
                  <a:srgbClr val="C05148"/>
                </a:solidFill>
                <a:latin typeface="Arial" panose="020B0604020202020204" pitchFamily="34" charset="0"/>
                <a:ea typeface="微软雅黑" panose="020B0503020204020204" pitchFamily="34" charset="-122"/>
                <a:cs typeface="微软雅黑" panose="020B0503020204020204" pitchFamily="34" charset="-122"/>
                <a:sym typeface="+mn-ea"/>
              </a:rPr>
              <a:t>9.</a:t>
            </a:r>
            <a:r>
              <a:rPr lang="zh-CN" altLang="en-US" sz="2800" b="1" spc="300" dirty="0">
                <a:ln w="3175">
                  <a:noFill/>
                  <a:prstDash val="dash"/>
                </a:ln>
                <a:solidFill>
                  <a:srgbClr val="C05148"/>
                </a:solidFill>
                <a:latin typeface="Arial" panose="020B0604020202020204" pitchFamily="34" charset="0"/>
                <a:ea typeface="微软雅黑" panose="020B0503020204020204" pitchFamily="34" charset="-122"/>
                <a:cs typeface="微软雅黑" panose="020B0503020204020204" pitchFamily="34" charset="-122"/>
                <a:sym typeface="+mn-ea"/>
              </a:rPr>
              <a:t>企业质量基础</a:t>
            </a:r>
          </a:p>
        </p:txBody>
      </p:sp>
      <p:sp>
        <p:nvSpPr>
          <p:cNvPr id="18442" name="TextBox 15"/>
          <p:cNvSpPr txBox="1">
            <a:spLocks noChangeArrowheads="1"/>
          </p:cNvSpPr>
          <p:nvPr/>
        </p:nvSpPr>
        <p:spPr bwMode="auto">
          <a:xfrm>
            <a:off x="2351405" y="1920875"/>
            <a:ext cx="7933055" cy="3681730"/>
          </a:xfrm>
          <a:prstGeom prst="rect">
            <a:avLst/>
          </a:prstGeom>
          <a:noFill/>
          <a:ln w="9525">
            <a:noFill/>
            <a:miter lim="800000"/>
          </a:ln>
        </p:spPr>
        <p:txBody>
          <a:bodyPr wrap="square">
            <a:spAutoFit/>
          </a:bodyPr>
          <a:lstStyle/>
          <a:p>
            <a:pPr>
              <a:lnSpc>
                <a:spcPts val="3500"/>
              </a:lnSpc>
            </a:pPr>
            <a:r>
              <a:rPr lang="zh-CN" altLang="en-US" dirty="0"/>
              <a:t>        </a:t>
            </a:r>
            <a:r>
              <a:rPr lang="zh-CN" altLang="en-US" dirty="0">
                <a:latin typeface="微软雅黑" panose="020B0503020204020204" pitchFamily="34" charset="-122"/>
                <a:ea typeface="微软雅黑" panose="020B0503020204020204" pitchFamily="34" charset="-122"/>
              </a:rPr>
              <a:t>一流的品质是夏王赢得客户赞誉和可观市场占有率的基础，夏王致力于严格的原材料供应与标准化的生产工艺。</a:t>
            </a:r>
            <a:endParaRPr lang="en-US" altLang="zh-CN" dirty="0">
              <a:latin typeface="微软雅黑" panose="020B0503020204020204" pitchFamily="34" charset="-122"/>
              <a:ea typeface="微软雅黑" panose="020B0503020204020204" pitchFamily="34" charset="-122"/>
            </a:endParaRPr>
          </a:p>
          <a:p>
            <a:pPr>
              <a:lnSpc>
                <a:spcPts val="3500"/>
              </a:lnSpc>
            </a:pPr>
            <a:r>
              <a:rPr lang="zh-CN" altLang="en-US" dirty="0">
                <a:latin typeface="微软雅黑" panose="020B0503020204020204" pitchFamily="34" charset="-122"/>
                <a:ea typeface="微软雅黑" panose="020B0503020204020204" pitchFamily="34" charset="-122"/>
              </a:rPr>
              <a:t>       公司自成立以来，始终坚持“夏王品牌、服务用户，打造世界一流装饰原纸制造企业”的质量方针开展工作，运用先进的管理思想，建立科学的管理体系，形成行之有效的管理制度。</a:t>
            </a:r>
            <a:endParaRPr lang="en-US" altLang="zh-CN" dirty="0">
              <a:latin typeface="微软雅黑" panose="020B0503020204020204" pitchFamily="34" charset="-122"/>
              <a:ea typeface="微软雅黑" panose="020B0503020204020204" pitchFamily="34" charset="-122"/>
            </a:endParaRPr>
          </a:p>
          <a:p>
            <a:pPr>
              <a:lnSpc>
                <a:spcPts val="3500"/>
              </a:lnSpc>
            </a:pPr>
            <a:r>
              <a:rPr lang="zh-CN" altLang="en-US" dirty="0">
                <a:latin typeface="微软雅黑" panose="020B0503020204020204" pitchFamily="34" charset="-122"/>
                <a:ea typeface="微软雅黑" panose="020B0503020204020204" pitchFamily="34" charset="-122"/>
              </a:rPr>
              <a:t>       公司严格按照</a:t>
            </a:r>
            <a:r>
              <a:rPr lang="en-US" dirty="0">
                <a:latin typeface="微软雅黑" panose="020B0503020204020204" pitchFamily="34" charset="-122"/>
                <a:ea typeface="微软雅黑" panose="020B0503020204020204" pitchFamily="34" charset="-122"/>
              </a:rPr>
              <a:t>ISO9001</a:t>
            </a:r>
            <a:r>
              <a:rPr lang="zh-CN" altLang="en-US" dirty="0">
                <a:latin typeface="微软雅黑" panose="020B0503020204020204" pitchFamily="34" charset="-122"/>
                <a:ea typeface="微软雅黑" panose="020B0503020204020204" pitchFamily="34" charset="-122"/>
              </a:rPr>
              <a:t>标准，做到管理、生产、检验三权分立，职责、权限明确。同时建立组织机构，逐级管理，做到事事有人管，人人都管事，事事有人做，人人都做事。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4584700"/>
            <a:ext cx="12192000" cy="1673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584700"/>
            <a:ext cx="12192000" cy="1673860"/>
          </a:xfrm>
          <a:prstGeom prst="rect">
            <a:avLst/>
          </a:prstGeom>
          <a:solidFill>
            <a:schemeClr val="bg1">
              <a:lumMod val="6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2430" y="5022850"/>
            <a:ext cx="5614035" cy="521970"/>
          </a:xfrm>
          <a:prstGeom prst="rect">
            <a:avLst/>
          </a:prstGeom>
          <a:noFill/>
        </p:spPr>
        <p:txBody>
          <a:bodyPr wrap="square" rtlCol="0">
            <a:spAutoFit/>
          </a:bodyPr>
          <a:lstStyle/>
          <a:p>
            <a:r>
              <a:rPr lang="en-US" altLang="zh-CN" sz="2800" b="1" dirty="0">
                <a:solidFill>
                  <a:srgbClr val="C05148"/>
                </a:solidFill>
              </a:rPr>
              <a:t>10.</a:t>
            </a:r>
            <a:r>
              <a:rPr lang="zh-CN" altLang="en-US" sz="2800" b="1" dirty="0">
                <a:solidFill>
                  <a:srgbClr val="C05148"/>
                </a:solidFill>
              </a:rPr>
              <a:t>设备安全管理情况</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4B795-309E-4821-9751-838D8F2CEA74}"/>
              </a:ext>
            </a:extLst>
          </p:cNvPr>
          <p:cNvSpPr>
            <a:spLocks noGrp="1"/>
          </p:cNvSpPr>
          <p:nvPr>
            <p:ph type="title"/>
          </p:nvPr>
        </p:nvSpPr>
        <p:spPr>
          <a:xfrm>
            <a:off x="757957" y="883537"/>
            <a:ext cx="2971494" cy="648000"/>
          </a:xfrm>
        </p:spPr>
        <p:txBody>
          <a:bodyPr/>
          <a:lstStyle/>
          <a:p>
            <a:br>
              <a:rPr lang="en-US" altLang="zh-CN" spc="300" dirty="0">
                <a:solidFill>
                  <a:srgbClr val="C05148"/>
                </a:solidFill>
                <a:latin typeface="微软雅黑" panose="020B0503020204020204" pitchFamily="34" charset="-122"/>
                <a:ea typeface="微软雅黑" panose="020B0503020204020204" pitchFamily="34" charset="-122"/>
                <a:sym typeface="Arial" panose="020B0604020202020204" pitchFamily="34" charset="0"/>
              </a:rPr>
            </a:br>
            <a:r>
              <a:rPr lang="zh-CN" altLang="en-US" spc="300" dirty="0">
                <a:solidFill>
                  <a:srgbClr val="C05148"/>
                </a:solidFill>
                <a:latin typeface="微软雅黑" panose="020B0503020204020204" pitchFamily="34" charset="-122"/>
                <a:ea typeface="微软雅黑" panose="020B0503020204020204" pitchFamily="34" charset="-122"/>
                <a:sym typeface="Arial" panose="020B0604020202020204" pitchFamily="34" charset="0"/>
              </a:rPr>
              <a:t>设备维护保养</a:t>
            </a:r>
            <a:br>
              <a:rPr lang="zh-CN" altLang="en-US" spc="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br>
            <a:endParaRPr lang="zh-CN" altLang="en-US" dirty="0"/>
          </a:p>
        </p:txBody>
      </p:sp>
      <p:grpSp>
        <p:nvGrpSpPr>
          <p:cNvPr id="72" name="Group 2">
            <a:extLst>
              <a:ext uri="{FF2B5EF4-FFF2-40B4-BE49-F238E27FC236}">
                <a16:creationId xmlns:a16="http://schemas.microsoft.com/office/drawing/2014/main" id="{7F32932E-65E8-4A63-B639-74F3EC26D4C5}"/>
              </a:ext>
            </a:extLst>
          </p:cNvPr>
          <p:cNvGrpSpPr/>
          <p:nvPr/>
        </p:nvGrpSpPr>
        <p:grpSpPr>
          <a:xfrm>
            <a:off x="846034" y="1531537"/>
            <a:ext cx="10314774" cy="4366744"/>
            <a:chOff x="1163963" y="1618275"/>
            <a:chExt cx="9427658" cy="3803352"/>
          </a:xfrm>
        </p:grpSpPr>
        <p:sp>
          <p:nvSpPr>
            <p:cNvPr id="73" name="任意多边形 29">
              <a:extLst>
                <a:ext uri="{FF2B5EF4-FFF2-40B4-BE49-F238E27FC236}">
                  <a16:creationId xmlns:a16="http://schemas.microsoft.com/office/drawing/2014/main" id="{C32C87AD-8272-456B-A227-AE72319A3451}"/>
                </a:ext>
              </a:extLst>
            </p:cNvPr>
            <p:cNvSpPr/>
            <p:nvPr/>
          </p:nvSpPr>
          <p:spPr bwMode="auto">
            <a:xfrm>
              <a:off x="4160358" y="2452896"/>
              <a:ext cx="2768347" cy="2764751"/>
            </a:xfrm>
            <a:custGeom>
              <a:avLst/>
              <a:gdLst>
                <a:gd name="T0" fmla="*/ 714 w 740"/>
                <a:gd name="T1" fmla="*/ 322 h 740"/>
                <a:gd name="T2" fmla="*/ 680 w 740"/>
                <a:gd name="T3" fmla="*/ 269 h 740"/>
                <a:gd name="T4" fmla="*/ 692 w 740"/>
                <a:gd name="T5" fmla="*/ 240 h 740"/>
                <a:gd name="T6" fmla="*/ 676 w 740"/>
                <a:gd name="T7" fmla="*/ 163 h 740"/>
                <a:gd name="T8" fmla="*/ 644 w 740"/>
                <a:gd name="T9" fmla="*/ 156 h 740"/>
                <a:gd name="T10" fmla="*/ 588 w 740"/>
                <a:gd name="T11" fmla="*/ 127 h 740"/>
                <a:gd name="T12" fmla="*/ 584 w 740"/>
                <a:gd name="T13" fmla="*/ 97 h 740"/>
                <a:gd name="T14" fmla="*/ 532 w 740"/>
                <a:gd name="T15" fmla="*/ 38 h 740"/>
                <a:gd name="T16" fmla="*/ 500 w 740"/>
                <a:gd name="T17" fmla="*/ 48 h 740"/>
                <a:gd name="T18" fmla="*/ 438 w 740"/>
                <a:gd name="T19" fmla="*/ 51 h 740"/>
                <a:gd name="T20" fmla="*/ 419 w 740"/>
                <a:gd name="T21" fmla="*/ 26 h 740"/>
                <a:gd name="T22" fmla="*/ 370 w 740"/>
                <a:gd name="T23" fmla="*/ 0 h 740"/>
                <a:gd name="T24" fmla="*/ 322 w 740"/>
                <a:gd name="T25" fmla="*/ 26 h 740"/>
                <a:gd name="T26" fmla="*/ 269 w 740"/>
                <a:gd name="T27" fmla="*/ 60 h 740"/>
                <a:gd name="T28" fmla="*/ 240 w 740"/>
                <a:gd name="T29" fmla="*/ 48 h 740"/>
                <a:gd name="T30" fmla="*/ 163 w 740"/>
                <a:gd name="T31" fmla="*/ 64 h 740"/>
                <a:gd name="T32" fmla="*/ 156 w 740"/>
                <a:gd name="T33" fmla="*/ 97 h 740"/>
                <a:gd name="T34" fmla="*/ 127 w 740"/>
                <a:gd name="T35" fmla="*/ 152 h 740"/>
                <a:gd name="T36" fmla="*/ 97 w 740"/>
                <a:gd name="T37" fmla="*/ 156 h 740"/>
                <a:gd name="T38" fmla="*/ 38 w 740"/>
                <a:gd name="T39" fmla="*/ 208 h 740"/>
                <a:gd name="T40" fmla="*/ 48 w 740"/>
                <a:gd name="T41" fmla="*/ 240 h 740"/>
                <a:gd name="T42" fmla="*/ 51 w 740"/>
                <a:gd name="T43" fmla="*/ 303 h 740"/>
                <a:gd name="T44" fmla="*/ 1 w 740"/>
                <a:gd name="T45" fmla="*/ 344 h 740"/>
                <a:gd name="T46" fmla="*/ 1 w 740"/>
                <a:gd name="T47" fmla="*/ 396 h 740"/>
                <a:gd name="T48" fmla="*/ 51 w 740"/>
                <a:gd name="T49" fmla="*/ 438 h 740"/>
                <a:gd name="T50" fmla="*/ 48 w 740"/>
                <a:gd name="T51" fmla="*/ 500 h 740"/>
                <a:gd name="T52" fmla="*/ 38 w 740"/>
                <a:gd name="T53" fmla="*/ 532 h 740"/>
                <a:gd name="T54" fmla="*/ 97 w 740"/>
                <a:gd name="T55" fmla="*/ 584 h 740"/>
                <a:gd name="T56" fmla="*/ 127 w 740"/>
                <a:gd name="T57" fmla="*/ 588 h 740"/>
                <a:gd name="T58" fmla="*/ 156 w 740"/>
                <a:gd name="T59" fmla="*/ 644 h 740"/>
                <a:gd name="T60" fmla="*/ 163 w 740"/>
                <a:gd name="T61" fmla="*/ 676 h 740"/>
                <a:gd name="T62" fmla="*/ 240 w 740"/>
                <a:gd name="T63" fmla="*/ 692 h 740"/>
                <a:gd name="T64" fmla="*/ 269 w 740"/>
                <a:gd name="T65" fmla="*/ 680 h 740"/>
                <a:gd name="T66" fmla="*/ 322 w 740"/>
                <a:gd name="T67" fmla="*/ 714 h 740"/>
                <a:gd name="T68" fmla="*/ 370 w 740"/>
                <a:gd name="T69" fmla="*/ 740 h 740"/>
                <a:gd name="T70" fmla="*/ 419 w 740"/>
                <a:gd name="T71" fmla="*/ 714 h 740"/>
                <a:gd name="T72" fmla="*/ 438 w 740"/>
                <a:gd name="T73" fmla="*/ 689 h 740"/>
                <a:gd name="T74" fmla="*/ 500 w 740"/>
                <a:gd name="T75" fmla="*/ 692 h 740"/>
                <a:gd name="T76" fmla="*/ 532 w 740"/>
                <a:gd name="T77" fmla="*/ 703 h 740"/>
                <a:gd name="T78" fmla="*/ 584 w 740"/>
                <a:gd name="T79" fmla="*/ 644 h 740"/>
                <a:gd name="T80" fmla="*/ 588 w 740"/>
                <a:gd name="T81" fmla="*/ 613 h 740"/>
                <a:gd name="T82" fmla="*/ 644 w 740"/>
                <a:gd name="T83" fmla="*/ 584 h 740"/>
                <a:gd name="T84" fmla="*/ 676 w 740"/>
                <a:gd name="T85" fmla="*/ 577 h 740"/>
                <a:gd name="T86" fmla="*/ 692 w 740"/>
                <a:gd name="T87" fmla="*/ 500 h 740"/>
                <a:gd name="T88" fmla="*/ 680 w 740"/>
                <a:gd name="T89" fmla="*/ 471 h 740"/>
                <a:gd name="T90" fmla="*/ 714 w 740"/>
                <a:gd name="T91" fmla="*/ 418 h 740"/>
                <a:gd name="T92" fmla="*/ 740 w 740"/>
                <a:gd name="T93" fmla="*/ 370 h 740"/>
                <a:gd name="T94" fmla="*/ 601 w 740"/>
                <a:gd name="T95" fmla="*/ 405 h 740"/>
                <a:gd name="T96" fmla="*/ 139 w 740"/>
                <a:gd name="T97" fmla="*/ 335 h 740"/>
                <a:gd name="T98" fmla="*/ 601 w 740"/>
                <a:gd name="T99" fmla="*/ 405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0" h="740">
                  <a:moveTo>
                    <a:pt x="739" y="344"/>
                  </a:moveTo>
                  <a:cubicBezTo>
                    <a:pt x="738" y="331"/>
                    <a:pt x="727" y="321"/>
                    <a:pt x="714" y="322"/>
                  </a:cubicBezTo>
                  <a:cubicBezTo>
                    <a:pt x="702" y="322"/>
                    <a:pt x="692" y="314"/>
                    <a:pt x="689" y="303"/>
                  </a:cubicBezTo>
                  <a:cubicBezTo>
                    <a:pt x="687" y="291"/>
                    <a:pt x="684" y="280"/>
                    <a:pt x="680" y="269"/>
                  </a:cubicBezTo>
                  <a:cubicBezTo>
                    <a:pt x="677" y="258"/>
                    <a:pt x="682" y="245"/>
                    <a:pt x="692" y="240"/>
                  </a:cubicBezTo>
                  <a:cubicBezTo>
                    <a:pt x="692" y="240"/>
                    <a:pt x="692" y="240"/>
                    <a:pt x="692" y="240"/>
                  </a:cubicBezTo>
                  <a:cubicBezTo>
                    <a:pt x="704" y="234"/>
                    <a:pt x="708" y="220"/>
                    <a:pt x="703" y="208"/>
                  </a:cubicBezTo>
                  <a:cubicBezTo>
                    <a:pt x="695" y="193"/>
                    <a:pt x="686" y="177"/>
                    <a:pt x="676" y="163"/>
                  </a:cubicBezTo>
                  <a:cubicBezTo>
                    <a:pt x="669" y="152"/>
                    <a:pt x="655" y="149"/>
                    <a:pt x="644" y="156"/>
                  </a:cubicBezTo>
                  <a:cubicBezTo>
                    <a:pt x="644" y="156"/>
                    <a:pt x="644" y="156"/>
                    <a:pt x="644" y="156"/>
                  </a:cubicBezTo>
                  <a:cubicBezTo>
                    <a:pt x="634" y="163"/>
                    <a:pt x="621" y="161"/>
                    <a:pt x="613" y="152"/>
                  </a:cubicBezTo>
                  <a:cubicBezTo>
                    <a:pt x="605" y="144"/>
                    <a:pt x="597" y="135"/>
                    <a:pt x="588" y="127"/>
                  </a:cubicBezTo>
                  <a:cubicBezTo>
                    <a:pt x="579" y="120"/>
                    <a:pt x="578" y="107"/>
                    <a:pt x="584" y="97"/>
                  </a:cubicBezTo>
                  <a:cubicBezTo>
                    <a:pt x="584" y="97"/>
                    <a:pt x="584" y="97"/>
                    <a:pt x="584" y="97"/>
                  </a:cubicBezTo>
                  <a:cubicBezTo>
                    <a:pt x="591" y="86"/>
                    <a:pt x="588" y="71"/>
                    <a:pt x="577" y="64"/>
                  </a:cubicBezTo>
                  <a:cubicBezTo>
                    <a:pt x="563" y="54"/>
                    <a:pt x="548" y="45"/>
                    <a:pt x="532" y="38"/>
                  </a:cubicBezTo>
                  <a:cubicBezTo>
                    <a:pt x="520" y="32"/>
                    <a:pt x="506" y="37"/>
                    <a:pt x="500" y="48"/>
                  </a:cubicBezTo>
                  <a:cubicBezTo>
                    <a:pt x="500" y="48"/>
                    <a:pt x="500" y="48"/>
                    <a:pt x="500" y="48"/>
                  </a:cubicBezTo>
                  <a:cubicBezTo>
                    <a:pt x="495" y="59"/>
                    <a:pt x="483" y="64"/>
                    <a:pt x="471" y="60"/>
                  </a:cubicBezTo>
                  <a:cubicBezTo>
                    <a:pt x="460" y="56"/>
                    <a:pt x="449" y="53"/>
                    <a:pt x="438" y="51"/>
                  </a:cubicBezTo>
                  <a:cubicBezTo>
                    <a:pt x="426" y="49"/>
                    <a:pt x="418" y="38"/>
                    <a:pt x="419" y="26"/>
                  </a:cubicBezTo>
                  <a:cubicBezTo>
                    <a:pt x="419" y="26"/>
                    <a:pt x="419" y="26"/>
                    <a:pt x="419" y="26"/>
                  </a:cubicBezTo>
                  <a:cubicBezTo>
                    <a:pt x="419" y="13"/>
                    <a:pt x="409" y="2"/>
                    <a:pt x="396" y="1"/>
                  </a:cubicBezTo>
                  <a:cubicBezTo>
                    <a:pt x="388" y="1"/>
                    <a:pt x="379" y="0"/>
                    <a:pt x="370" y="0"/>
                  </a:cubicBezTo>
                  <a:cubicBezTo>
                    <a:pt x="361" y="0"/>
                    <a:pt x="353" y="1"/>
                    <a:pt x="344" y="1"/>
                  </a:cubicBezTo>
                  <a:cubicBezTo>
                    <a:pt x="331" y="2"/>
                    <a:pt x="321" y="13"/>
                    <a:pt x="322" y="26"/>
                  </a:cubicBezTo>
                  <a:cubicBezTo>
                    <a:pt x="322" y="38"/>
                    <a:pt x="314" y="49"/>
                    <a:pt x="303" y="51"/>
                  </a:cubicBezTo>
                  <a:cubicBezTo>
                    <a:pt x="291" y="53"/>
                    <a:pt x="280" y="56"/>
                    <a:pt x="269" y="60"/>
                  </a:cubicBezTo>
                  <a:cubicBezTo>
                    <a:pt x="258" y="64"/>
                    <a:pt x="245" y="59"/>
                    <a:pt x="240" y="48"/>
                  </a:cubicBezTo>
                  <a:cubicBezTo>
                    <a:pt x="240" y="48"/>
                    <a:pt x="240" y="48"/>
                    <a:pt x="240" y="48"/>
                  </a:cubicBezTo>
                  <a:cubicBezTo>
                    <a:pt x="234" y="37"/>
                    <a:pt x="220" y="32"/>
                    <a:pt x="208" y="38"/>
                  </a:cubicBezTo>
                  <a:cubicBezTo>
                    <a:pt x="193" y="45"/>
                    <a:pt x="177" y="54"/>
                    <a:pt x="163" y="64"/>
                  </a:cubicBezTo>
                  <a:cubicBezTo>
                    <a:pt x="152" y="71"/>
                    <a:pt x="149" y="86"/>
                    <a:pt x="156" y="97"/>
                  </a:cubicBezTo>
                  <a:cubicBezTo>
                    <a:pt x="156" y="97"/>
                    <a:pt x="156" y="97"/>
                    <a:pt x="156" y="97"/>
                  </a:cubicBezTo>
                  <a:cubicBezTo>
                    <a:pt x="163" y="107"/>
                    <a:pt x="161" y="120"/>
                    <a:pt x="152" y="127"/>
                  </a:cubicBezTo>
                  <a:cubicBezTo>
                    <a:pt x="144" y="135"/>
                    <a:pt x="135" y="144"/>
                    <a:pt x="127" y="152"/>
                  </a:cubicBezTo>
                  <a:cubicBezTo>
                    <a:pt x="120" y="161"/>
                    <a:pt x="107" y="163"/>
                    <a:pt x="97" y="156"/>
                  </a:cubicBezTo>
                  <a:cubicBezTo>
                    <a:pt x="97" y="156"/>
                    <a:pt x="97" y="156"/>
                    <a:pt x="97" y="156"/>
                  </a:cubicBezTo>
                  <a:cubicBezTo>
                    <a:pt x="86" y="149"/>
                    <a:pt x="71" y="152"/>
                    <a:pt x="64" y="163"/>
                  </a:cubicBezTo>
                  <a:cubicBezTo>
                    <a:pt x="54" y="177"/>
                    <a:pt x="45" y="193"/>
                    <a:pt x="38" y="208"/>
                  </a:cubicBezTo>
                  <a:cubicBezTo>
                    <a:pt x="32" y="220"/>
                    <a:pt x="37" y="234"/>
                    <a:pt x="48" y="240"/>
                  </a:cubicBezTo>
                  <a:cubicBezTo>
                    <a:pt x="48" y="240"/>
                    <a:pt x="48" y="240"/>
                    <a:pt x="48" y="240"/>
                  </a:cubicBezTo>
                  <a:cubicBezTo>
                    <a:pt x="59" y="245"/>
                    <a:pt x="64" y="258"/>
                    <a:pt x="60" y="269"/>
                  </a:cubicBezTo>
                  <a:cubicBezTo>
                    <a:pt x="56" y="280"/>
                    <a:pt x="53" y="291"/>
                    <a:pt x="51" y="303"/>
                  </a:cubicBezTo>
                  <a:cubicBezTo>
                    <a:pt x="49" y="314"/>
                    <a:pt x="38" y="322"/>
                    <a:pt x="26" y="322"/>
                  </a:cubicBezTo>
                  <a:cubicBezTo>
                    <a:pt x="13" y="321"/>
                    <a:pt x="2" y="331"/>
                    <a:pt x="1" y="344"/>
                  </a:cubicBezTo>
                  <a:cubicBezTo>
                    <a:pt x="1" y="353"/>
                    <a:pt x="0" y="361"/>
                    <a:pt x="0" y="370"/>
                  </a:cubicBezTo>
                  <a:cubicBezTo>
                    <a:pt x="0" y="379"/>
                    <a:pt x="1" y="388"/>
                    <a:pt x="1" y="396"/>
                  </a:cubicBezTo>
                  <a:cubicBezTo>
                    <a:pt x="2" y="409"/>
                    <a:pt x="13" y="419"/>
                    <a:pt x="26" y="418"/>
                  </a:cubicBezTo>
                  <a:cubicBezTo>
                    <a:pt x="38" y="418"/>
                    <a:pt x="49" y="426"/>
                    <a:pt x="51" y="438"/>
                  </a:cubicBezTo>
                  <a:cubicBezTo>
                    <a:pt x="53" y="449"/>
                    <a:pt x="56" y="460"/>
                    <a:pt x="60" y="471"/>
                  </a:cubicBezTo>
                  <a:cubicBezTo>
                    <a:pt x="64" y="483"/>
                    <a:pt x="59" y="495"/>
                    <a:pt x="48" y="500"/>
                  </a:cubicBezTo>
                  <a:cubicBezTo>
                    <a:pt x="48" y="500"/>
                    <a:pt x="48" y="500"/>
                    <a:pt x="48" y="500"/>
                  </a:cubicBezTo>
                  <a:cubicBezTo>
                    <a:pt x="37" y="506"/>
                    <a:pt x="32" y="520"/>
                    <a:pt x="38" y="532"/>
                  </a:cubicBezTo>
                  <a:cubicBezTo>
                    <a:pt x="45" y="548"/>
                    <a:pt x="54" y="563"/>
                    <a:pt x="64" y="577"/>
                  </a:cubicBezTo>
                  <a:cubicBezTo>
                    <a:pt x="71" y="588"/>
                    <a:pt x="86" y="591"/>
                    <a:pt x="97" y="584"/>
                  </a:cubicBezTo>
                  <a:cubicBezTo>
                    <a:pt x="97" y="584"/>
                    <a:pt x="97" y="584"/>
                    <a:pt x="97" y="584"/>
                  </a:cubicBezTo>
                  <a:cubicBezTo>
                    <a:pt x="107" y="577"/>
                    <a:pt x="120" y="579"/>
                    <a:pt x="127" y="588"/>
                  </a:cubicBezTo>
                  <a:cubicBezTo>
                    <a:pt x="135" y="597"/>
                    <a:pt x="144" y="605"/>
                    <a:pt x="152" y="613"/>
                  </a:cubicBezTo>
                  <a:cubicBezTo>
                    <a:pt x="161" y="621"/>
                    <a:pt x="163" y="634"/>
                    <a:pt x="156" y="644"/>
                  </a:cubicBezTo>
                  <a:cubicBezTo>
                    <a:pt x="156" y="644"/>
                    <a:pt x="156" y="644"/>
                    <a:pt x="156" y="644"/>
                  </a:cubicBezTo>
                  <a:cubicBezTo>
                    <a:pt x="149" y="655"/>
                    <a:pt x="152" y="669"/>
                    <a:pt x="163" y="676"/>
                  </a:cubicBezTo>
                  <a:cubicBezTo>
                    <a:pt x="177" y="686"/>
                    <a:pt x="193" y="695"/>
                    <a:pt x="208" y="703"/>
                  </a:cubicBezTo>
                  <a:cubicBezTo>
                    <a:pt x="220" y="708"/>
                    <a:pt x="234" y="704"/>
                    <a:pt x="240" y="692"/>
                  </a:cubicBezTo>
                  <a:cubicBezTo>
                    <a:pt x="240" y="692"/>
                    <a:pt x="240" y="692"/>
                    <a:pt x="240" y="692"/>
                  </a:cubicBezTo>
                  <a:cubicBezTo>
                    <a:pt x="245" y="682"/>
                    <a:pt x="258" y="677"/>
                    <a:pt x="269" y="680"/>
                  </a:cubicBezTo>
                  <a:cubicBezTo>
                    <a:pt x="280" y="684"/>
                    <a:pt x="291" y="687"/>
                    <a:pt x="303" y="689"/>
                  </a:cubicBezTo>
                  <a:cubicBezTo>
                    <a:pt x="314" y="692"/>
                    <a:pt x="322" y="702"/>
                    <a:pt x="322" y="714"/>
                  </a:cubicBezTo>
                  <a:cubicBezTo>
                    <a:pt x="321" y="727"/>
                    <a:pt x="331" y="738"/>
                    <a:pt x="344" y="739"/>
                  </a:cubicBezTo>
                  <a:cubicBezTo>
                    <a:pt x="353" y="740"/>
                    <a:pt x="361" y="740"/>
                    <a:pt x="370" y="740"/>
                  </a:cubicBezTo>
                  <a:cubicBezTo>
                    <a:pt x="379" y="740"/>
                    <a:pt x="388" y="740"/>
                    <a:pt x="396" y="739"/>
                  </a:cubicBezTo>
                  <a:cubicBezTo>
                    <a:pt x="409" y="738"/>
                    <a:pt x="419" y="727"/>
                    <a:pt x="419" y="714"/>
                  </a:cubicBezTo>
                  <a:cubicBezTo>
                    <a:pt x="419" y="714"/>
                    <a:pt x="419" y="714"/>
                    <a:pt x="419" y="714"/>
                  </a:cubicBezTo>
                  <a:cubicBezTo>
                    <a:pt x="418" y="702"/>
                    <a:pt x="426" y="692"/>
                    <a:pt x="438" y="689"/>
                  </a:cubicBezTo>
                  <a:cubicBezTo>
                    <a:pt x="449" y="687"/>
                    <a:pt x="460" y="684"/>
                    <a:pt x="471" y="680"/>
                  </a:cubicBezTo>
                  <a:cubicBezTo>
                    <a:pt x="483" y="677"/>
                    <a:pt x="495" y="682"/>
                    <a:pt x="500" y="692"/>
                  </a:cubicBezTo>
                  <a:cubicBezTo>
                    <a:pt x="500" y="692"/>
                    <a:pt x="500" y="692"/>
                    <a:pt x="500" y="692"/>
                  </a:cubicBezTo>
                  <a:cubicBezTo>
                    <a:pt x="506" y="704"/>
                    <a:pt x="520" y="708"/>
                    <a:pt x="532" y="703"/>
                  </a:cubicBezTo>
                  <a:cubicBezTo>
                    <a:pt x="548" y="695"/>
                    <a:pt x="563" y="686"/>
                    <a:pt x="577" y="676"/>
                  </a:cubicBezTo>
                  <a:cubicBezTo>
                    <a:pt x="588" y="669"/>
                    <a:pt x="591" y="655"/>
                    <a:pt x="584" y="644"/>
                  </a:cubicBezTo>
                  <a:cubicBezTo>
                    <a:pt x="584" y="644"/>
                    <a:pt x="584" y="644"/>
                    <a:pt x="584" y="644"/>
                  </a:cubicBezTo>
                  <a:cubicBezTo>
                    <a:pt x="578" y="634"/>
                    <a:pt x="579" y="621"/>
                    <a:pt x="588" y="613"/>
                  </a:cubicBezTo>
                  <a:cubicBezTo>
                    <a:pt x="597" y="605"/>
                    <a:pt x="605" y="597"/>
                    <a:pt x="613" y="588"/>
                  </a:cubicBezTo>
                  <a:cubicBezTo>
                    <a:pt x="621" y="579"/>
                    <a:pt x="634" y="577"/>
                    <a:pt x="644" y="584"/>
                  </a:cubicBezTo>
                  <a:cubicBezTo>
                    <a:pt x="644" y="584"/>
                    <a:pt x="644" y="584"/>
                    <a:pt x="644" y="584"/>
                  </a:cubicBezTo>
                  <a:cubicBezTo>
                    <a:pt x="655" y="591"/>
                    <a:pt x="669" y="588"/>
                    <a:pt x="676" y="577"/>
                  </a:cubicBezTo>
                  <a:cubicBezTo>
                    <a:pt x="686" y="563"/>
                    <a:pt x="695" y="548"/>
                    <a:pt x="703" y="532"/>
                  </a:cubicBezTo>
                  <a:cubicBezTo>
                    <a:pt x="708" y="520"/>
                    <a:pt x="704" y="506"/>
                    <a:pt x="692" y="500"/>
                  </a:cubicBezTo>
                  <a:cubicBezTo>
                    <a:pt x="692" y="500"/>
                    <a:pt x="692" y="500"/>
                    <a:pt x="692" y="500"/>
                  </a:cubicBezTo>
                  <a:cubicBezTo>
                    <a:pt x="682" y="495"/>
                    <a:pt x="677" y="483"/>
                    <a:pt x="680" y="471"/>
                  </a:cubicBezTo>
                  <a:cubicBezTo>
                    <a:pt x="684" y="460"/>
                    <a:pt x="687" y="449"/>
                    <a:pt x="689" y="438"/>
                  </a:cubicBezTo>
                  <a:cubicBezTo>
                    <a:pt x="692" y="426"/>
                    <a:pt x="702" y="418"/>
                    <a:pt x="714" y="418"/>
                  </a:cubicBezTo>
                  <a:cubicBezTo>
                    <a:pt x="727" y="419"/>
                    <a:pt x="738" y="409"/>
                    <a:pt x="739" y="396"/>
                  </a:cubicBezTo>
                  <a:cubicBezTo>
                    <a:pt x="740" y="388"/>
                    <a:pt x="740" y="379"/>
                    <a:pt x="740" y="370"/>
                  </a:cubicBezTo>
                  <a:cubicBezTo>
                    <a:pt x="740" y="361"/>
                    <a:pt x="740" y="353"/>
                    <a:pt x="739" y="344"/>
                  </a:cubicBezTo>
                  <a:moveTo>
                    <a:pt x="601" y="405"/>
                  </a:moveTo>
                  <a:cubicBezTo>
                    <a:pt x="587" y="499"/>
                    <a:pt x="499" y="587"/>
                    <a:pt x="405" y="601"/>
                  </a:cubicBezTo>
                  <a:cubicBezTo>
                    <a:pt x="249" y="624"/>
                    <a:pt x="117" y="491"/>
                    <a:pt x="139" y="335"/>
                  </a:cubicBezTo>
                  <a:cubicBezTo>
                    <a:pt x="153" y="242"/>
                    <a:pt x="242" y="153"/>
                    <a:pt x="335" y="139"/>
                  </a:cubicBezTo>
                  <a:cubicBezTo>
                    <a:pt x="491" y="116"/>
                    <a:pt x="624" y="249"/>
                    <a:pt x="601" y="405"/>
                  </a:cubicBezTo>
                </a:path>
              </a:pathLst>
            </a:custGeom>
            <a:solidFill>
              <a:schemeClr val="bg1">
                <a:lumMod val="9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4" name="任意多边形 30">
              <a:extLst>
                <a:ext uri="{FF2B5EF4-FFF2-40B4-BE49-F238E27FC236}">
                  <a16:creationId xmlns:a16="http://schemas.microsoft.com/office/drawing/2014/main" id="{CE2AEC72-5337-4C7F-A4F6-D4173C19D3C9}"/>
                </a:ext>
              </a:extLst>
            </p:cNvPr>
            <p:cNvSpPr/>
            <p:nvPr/>
          </p:nvSpPr>
          <p:spPr bwMode="auto">
            <a:xfrm>
              <a:off x="6358856" y="1821930"/>
              <a:ext cx="1265530" cy="1258339"/>
            </a:xfrm>
            <a:custGeom>
              <a:avLst/>
              <a:gdLst>
                <a:gd name="T0" fmla="*/ 325 w 338"/>
                <a:gd name="T1" fmla="*/ 127 h 337"/>
                <a:gd name="T2" fmla="*/ 308 w 338"/>
                <a:gd name="T3" fmla="*/ 118 h 337"/>
                <a:gd name="T4" fmla="*/ 303 w 338"/>
                <a:gd name="T5" fmla="*/ 97 h 337"/>
                <a:gd name="T6" fmla="*/ 309 w 338"/>
                <a:gd name="T7" fmla="*/ 74 h 337"/>
                <a:gd name="T8" fmla="*/ 257 w 338"/>
                <a:gd name="T9" fmla="*/ 26 h 337"/>
                <a:gd name="T10" fmla="*/ 241 w 338"/>
                <a:gd name="T11" fmla="*/ 34 h 337"/>
                <a:gd name="T12" fmla="*/ 232 w 338"/>
                <a:gd name="T13" fmla="*/ 35 h 337"/>
                <a:gd name="T14" fmla="*/ 213 w 338"/>
                <a:gd name="T15" fmla="*/ 23 h 337"/>
                <a:gd name="T16" fmla="*/ 201 w 338"/>
                <a:gd name="T17" fmla="*/ 3 h 337"/>
                <a:gd name="T18" fmla="*/ 137 w 338"/>
                <a:gd name="T19" fmla="*/ 3 h 337"/>
                <a:gd name="T20" fmla="*/ 125 w 338"/>
                <a:gd name="T21" fmla="*/ 23 h 337"/>
                <a:gd name="T22" fmla="*/ 106 w 338"/>
                <a:gd name="T23" fmla="*/ 35 h 337"/>
                <a:gd name="T24" fmla="*/ 97 w 338"/>
                <a:gd name="T25" fmla="*/ 34 h 337"/>
                <a:gd name="T26" fmla="*/ 81 w 338"/>
                <a:gd name="T27" fmla="*/ 26 h 337"/>
                <a:gd name="T28" fmla="*/ 29 w 338"/>
                <a:gd name="T29" fmla="*/ 74 h 337"/>
                <a:gd name="T30" fmla="*/ 35 w 338"/>
                <a:gd name="T31" fmla="*/ 97 h 337"/>
                <a:gd name="T32" fmla="*/ 30 w 338"/>
                <a:gd name="T33" fmla="*/ 118 h 337"/>
                <a:gd name="T34" fmla="*/ 13 w 338"/>
                <a:gd name="T35" fmla="*/ 127 h 337"/>
                <a:gd name="T36" fmla="*/ 0 w 338"/>
                <a:gd name="T37" fmla="*/ 168 h 337"/>
                <a:gd name="T38" fmla="*/ 13 w 338"/>
                <a:gd name="T39" fmla="*/ 210 h 337"/>
                <a:gd name="T40" fmla="*/ 30 w 338"/>
                <a:gd name="T41" fmla="*/ 218 h 337"/>
                <a:gd name="T42" fmla="*/ 35 w 338"/>
                <a:gd name="T43" fmla="*/ 240 h 337"/>
                <a:gd name="T44" fmla="*/ 29 w 338"/>
                <a:gd name="T45" fmla="*/ 263 h 337"/>
                <a:gd name="T46" fmla="*/ 81 w 338"/>
                <a:gd name="T47" fmla="*/ 310 h 337"/>
                <a:gd name="T48" fmla="*/ 97 w 338"/>
                <a:gd name="T49" fmla="*/ 302 h 337"/>
                <a:gd name="T50" fmla="*/ 106 w 338"/>
                <a:gd name="T51" fmla="*/ 302 h 337"/>
                <a:gd name="T52" fmla="*/ 125 w 338"/>
                <a:gd name="T53" fmla="*/ 314 h 337"/>
                <a:gd name="T54" fmla="*/ 137 w 338"/>
                <a:gd name="T55" fmla="*/ 334 h 337"/>
                <a:gd name="T56" fmla="*/ 201 w 338"/>
                <a:gd name="T57" fmla="*/ 334 h 337"/>
                <a:gd name="T58" fmla="*/ 213 w 338"/>
                <a:gd name="T59" fmla="*/ 314 h 337"/>
                <a:gd name="T60" fmla="*/ 232 w 338"/>
                <a:gd name="T61" fmla="*/ 302 h 337"/>
                <a:gd name="T62" fmla="*/ 241 w 338"/>
                <a:gd name="T63" fmla="*/ 302 h 337"/>
                <a:gd name="T64" fmla="*/ 257 w 338"/>
                <a:gd name="T65" fmla="*/ 310 h 337"/>
                <a:gd name="T66" fmla="*/ 309 w 338"/>
                <a:gd name="T67" fmla="*/ 263 h 337"/>
                <a:gd name="T68" fmla="*/ 303 w 338"/>
                <a:gd name="T69" fmla="*/ 240 h 337"/>
                <a:gd name="T70" fmla="*/ 308 w 338"/>
                <a:gd name="T71" fmla="*/ 218 h 337"/>
                <a:gd name="T72" fmla="*/ 325 w 338"/>
                <a:gd name="T73" fmla="*/ 210 h 337"/>
                <a:gd name="T74" fmla="*/ 338 w 338"/>
                <a:gd name="T75" fmla="*/ 168 h 337"/>
                <a:gd name="T76" fmla="*/ 238 w 338"/>
                <a:gd name="T77" fmla="*/ 168 h 337"/>
                <a:gd name="T78" fmla="*/ 100 w 338"/>
                <a:gd name="T79" fmla="*/ 168 h 337"/>
                <a:gd name="T80" fmla="*/ 238 w 338"/>
                <a:gd name="T81" fmla="*/ 16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8" h="337">
                  <a:moveTo>
                    <a:pt x="335" y="136"/>
                  </a:moveTo>
                  <a:cubicBezTo>
                    <a:pt x="334" y="131"/>
                    <a:pt x="330" y="128"/>
                    <a:pt x="325" y="127"/>
                  </a:cubicBezTo>
                  <a:cubicBezTo>
                    <a:pt x="315" y="124"/>
                    <a:pt x="315" y="124"/>
                    <a:pt x="315" y="124"/>
                  </a:cubicBezTo>
                  <a:cubicBezTo>
                    <a:pt x="311" y="124"/>
                    <a:pt x="309" y="121"/>
                    <a:pt x="308" y="118"/>
                  </a:cubicBezTo>
                  <a:cubicBezTo>
                    <a:pt x="306" y="114"/>
                    <a:pt x="304" y="110"/>
                    <a:pt x="302" y="105"/>
                  </a:cubicBezTo>
                  <a:cubicBezTo>
                    <a:pt x="301" y="103"/>
                    <a:pt x="301" y="99"/>
                    <a:pt x="303" y="97"/>
                  </a:cubicBezTo>
                  <a:cubicBezTo>
                    <a:pt x="309" y="87"/>
                    <a:pt x="309" y="87"/>
                    <a:pt x="309" y="87"/>
                  </a:cubicBezTo>
                  <a:cubicBezTo>
                    <a:pt x="312" y="83"/>
                    <a:pt x="312" y="78"/>
                    <a:pt x="309" y="74"/>
                  </a:cubicBezTo>
                  <a:cubicBezTo>
                    <a:pt x="297" y="56"/>
                    <a:pt x="282" y="41"/>
                    <a:pt x="264" y="28"/>
                  </a:cubicBezTo>
                  <a:cubicBezTo>
                    <a:pt x="262" y="27"/>
                    <a:pt x="259" y="26"/>
                    <a:pt x="257" y="26"/>
                  </a:cubicBezTo>
                  <a:cubicBezTo>
                    <a:pt x="254" y="26"/>
                    <a:pt x="252" y="27"/>
                    <a:pt x="250" y="28"/>
                  </a:cubicBezTo>
                  <a:cubicBezTo>
                    <a:pt x="241" y="34"/>
                    <a:pt x="241" y="34"/>
                    <a:pt x="241" y="34"/>
                  </a:cubicBezTo>
                  <a:cubicBezTo>
                    <a:pt x="239" y="35"/>
                    <a:pt x="238" y="36"/>
                    <a:pt x="236" y="36"/>
                  </a:cubicBezTo>
                  <a:cubicBezTo>
                    <a:pt x="235" y="36"/>
                    <a:pt x="233" y="35"/>
                    <a:pt x="232" y="35"/>
                  </a:cubicBezTo>
                  <a:cubicBezTo>
                    <a:pt x="228" y="33"/>
                    <a:pt x="223" y="31"/>
                    <a:pt x="219" y="30"/>
                  </a:cubicBezTo>
                  <a:cubicBezTo>
                    <a:pt x="216" y="28"/>
                    <a:pt x="214" y="26"/>
                    <a:pt x="213" y="23"/>
                  </a:cubicBezTo>
                  <a:cubicBezTo>
                    <a:pt x="211" y="12"/>
                    <a:pt x="211" y="12"/>
                    <a:pt x="211" y="12"/>
                  </a:cubicBezTo>
                  <a:cubicBezTo>
                    <a:pt x="210" y="7"/>
                    <a:pt x="206" y="4"/>
                    <a:pt x="201" y="3"/>
                  </a:cubicBezTo>
                  <a:cubicBezTo>
                    <a:pt x="191" y="1"/>
                    <a:pt x="180" y="0"/>
                    <a:pt x="169" y="0"/>
                  </a:cubicBezTo>
                  <a:cubicBezTo>
                    <a:pt x="158" y="0"/>
                    <a:pt x="148" y="1"/>
                    <a:pt x="137" y="3"/>
                  </a:cubicBezTo>
                  <a:cubicBezTo>
                    <a:pt x="132" y="4"/>
                    <a:pt x="128" y="7"/>
                    <a:pt x="127" y="12"/>
                  </a:cubicBezTo>
                  <a:cubicBezTo>
                    <a:pt x="125" y="23"/>
                    <a:pt x="125" y="23"/>
                    <a:pt x="125" y="23"/>
                  </a:cubicBezTo>
                  <a:cubicBezTo>
                    <a:pt x="124" y="26"/>
                    <a:pt x="122" y="28"/>
                    <a:pt x="119" y="30"/>
                  </a:cubicBezTo>
                  <a:cubicBezTo>
                    <a:pt x="115" y="31"/>
                    <a:pt x="110" y="33"/>
                    <a:pt x="106" y="35"/>
                  </a:cubicBezTo>
                  <a:cubicBezTo>
                    <a:pt x="105" y="35"/>
                    <a:pt x="104" y="36"/>
                    <a:pt x="102" y="36"/>
                  </a:cubicBezTo>
                  <a:cubicBezTo>
                    <a:pt x="101" y="36"/>
                    <a:pt x="99" y="35"/>
                    <a:pt x="97" y="34"/>
                  </a:cubicBezTo>
                  <a:cubicBezTo>
                    <a:pt x="88" y="28"/>
                    <a:pt x="88" y="28"/>
                    <a:pt x="88" y="28"/>
                  </a:cubicBezTo>
                  <a:cubicBezTo>
                    <a:pt x="86" y="27"/>
                    <a:pt x="84" y="26"/>
                    <a:pt x="81" y="26"/>
                  </a:cubicBezTo>
                  <a:cubicBezTo>
                    <a:pt x="79" y="26"/>
                    <a:pt x="77" y="27"/>
                    <a:pt x="75" y="28"/>
                  </a:cubicBezTo>
                  <a:cubicBezTo>
                    <a:pt x="57" y="41"/>
                    <a:pt x="41" y="56"/>
                    <a:pt x="29" y="74"/>
                  </a:cubicBezTo>
                  <a:cubicBezTo>
                    <a:pt x="26" y="78"/>
                    <a:pt x="26" y="83"/>
                    <a:pt x="29" y="87"/>
                  </a:cubicBezTo>
                  <a:cubicBezTo>
                    <a:pt x="35" y="97"/>
                    <a:pt x="35" y="97"/>
                    <a:pt x="35" y="97"/>
                  </a:cubicBezTo>
                  <a:cubicBezTo>
                    <a:pt x="37" y="99"/>
                    <a:pt x="37" y="103"/>
                    <a:pt x="36" y="105"/>
                  </a:cubicBezTo>
                  <a:cubicBezTo>
                    <a:pt x="34" y="110"/>
                    <a:pt x="32" y="114"/>
                    <a:pt x="30" y="118"/>
                  </a:cubicBezTo>
                  <a:cubicBezTo>
                    <a:pt x="29" y="121"/>
                    <a:pt x="27" y="124"/>
                    <a:pt x="24" y="124"/>
                  </a:cubicBezTo>
                  <a:cubicBezTo>
                    <a:pt x="13" y="127"/>
                    <a:pt x="13" y="127"/>
                    <a:pt x="13" y="127"/>
                  </a:cubicBezTo>
                  <a:cubicBezTo>
                    <a:pt x="8" y="128"/>
                    <a:pt x="4" y="131"/>
                    <a:pt x="3" y="136"/>
                  </a:cubicBezTo>
                  <a:cubicBezTo>
                    <a:pt x="1" y="147"/>
                    <a:pt x="0" y="158"/>
                    <a:pt x="0" y="168"/>
                  </a:cubicBezTo>
                  <a:cubicBezTo>
                    <a:pt x="0" y="179"/>
                    <a:pt x="1" y="190"/>
                    <a:pt x="3" y="200"/>
                  </a:cubicBezTo>
                  <a:cubicBezTo>
                    <a:pt x="4" y="205"/>
                    <a:pt x="8" y="209"/>
                    <a:pt x="13" y="210"/>
                  </a:cubicBezTo>
                  <a:cubicBezTo>
                    <a:pt x="24" y="212"/>
                    <a:pt x="24" y="212"/>
                    <a:pt x="24" y="212"/>
                  </a:cubicBezTo>
                  <a:cubicBezTo>
                    <a:pt x="27" y="213"/>
                    <a:pt x="29" y="215"/>
                    <a:pt x="30" y="218"/>
                  </a:cubicBezTo>
                  <a:cubicBezTo>
                    <a:pt x="32" y="223"/>
                    <a:pt x="34" y="227"/>
                    <a:pt x="36" y="231"/>
                  </a:cubicBezTo>
                  <a:cubicBezTo>
                    <a:pt x="37" y="234"/>
                    <a:pt x="37" y="237"/>
                    <a:pt x="35" y="240"/>
                  </a:cubicBezTo>
                  <a:cubicBezTo>
                    <a:pt x="29" y="249"/>
                    <a:pt x="29" y="249"/>
                    <a:pt x="29" y="249"/>
                  </a:cubicBezTo>
                  <a:cubicBezTo>
                    <a:pt x="26" y="253"/>
                    <a:pt x="26" y="259"/>
                    <a:pt x="29" y="263"/>
                  </a:cubicBezTo>
                  <a:cubicBezTo>
                    <a:pt x="41" y="281"/>
                    <a:pt x="57" y="296"/>
                    <a:pt x="75" y="308"/>
                  </a:cubicBezTo>
                  <a:cubicBezTo>
                    <a:pt x="77" y="310"/>
                    <a:pt x="79" y="310"/>
                    <a:pt x="81" y="310"/>
                  </a:cubicBezTo>
                  <a:cubicBezTo>
                    <a:pt x="84" y="310"/>
                    <a:pt x="86" y="310"/>
                    <a:pt x="88" y="308"/>
                  </a:cubicBezTo>
                  <a:cubicBezTo>
                    <a:pt x="97" y="302"/>
                    <a:pt x="97" y="302"/>
                    <a:pt x="97" y="302"/>
                  </a:cubicBezTo>
                  <a:cubicBezTo>
                    <a:pt x="99" y="301"/>
                    <a:pt x="101" y="301"/>
                    <a:pt x="102" y="301"/>
                  </a:cubicBezTo>
                  <a:cubicBezTo>
                    <a:pt x="104" y="301"/>
                    <a:pt x="105" y="301"/>
                    <a:pt x="106" y="302"/>
                  </a:cubicBezTo>
                  <a:cubicBezTo>
                    <a:pt x="110" y="304"/>
                    <a:pt x="115" y="306"/>
                    <a:pt x="119" y="307"/>
                  </a:cubicBezTo>
                  <a:cubicBezTo>
                    <a:pt x="122" y="308"/>
                    <a:pt x="124" y="311"/>
                    <a:pt x="125" y="314"/>
                  </a:cubicBezTo>
                  <a:cubicBezTo>
                    <a:pt x="127" y="324"/>
                    <a:pt x="127" y="324"/>
                    <a:pt x="127" y="324"/>
                  </a:cubicBezTo>
                  <a:cubicBezTo>
                    <a:pt x="128" y="329"/>
                    <a:pt x="132" y="333"/>
                    <a:pt x="137" y="334"/>
                  </a:cubicBezTo>
                  <a:cubicBezTo>
                    <a:pt x="148" y="336"/>
                    <a:pt x="158" y="337"/>
                    <a:pt x="169" y="337"/>
                  </a:cubicBezTo>
                  <a:cubicBezTo>
                    <a:pt x="180" y="337"/>
                    <a:pt x="191" y="336"/>
                    <a:pt x="201" y="334"/>
                  </a:cubicBezTo>
                  <a:cubicBezTo>
                    <a:pt x="206" y="333"/>
                    <a:pt x="210" y="329"/>
                    <a:pt x="211" y="324"/>
                  </a:cubicBezTo>
                  <a:cubicBezTo>
                    <a:pt x="213" y="314"/>
                    <a:pt x="213" y="314"/>
                    <a:pt x="213" y="314"/>
                  </a:cubicBezTo>
                  <a:cubicBezTo>
                    <a:pt x="214" y="311"/>
                    <a:pt x="216" y="308"/>
                    <a:pt x="219" y="307"/>
                  </a:cubicBezTo>
                  <a:cubicBezTo>
                    <a:pt x="223" y="306"/>
                    <a:pt x="228" y="304"/>
                    <a:pt x="232" y="302"/>
                  </a:cubicBezTo>
                  <a:cubicBezTo>
                    <a:pt x="233" y="301"/>
                    <a:pt x="235" y="301"/>
                    <a:pt x="236" y="301"/>
                  </a:cubicBezTo>
                  <a:cubicBezTo>
                    <a:pt x="238" y="301"/>
                    <a:pt x="239" y="301"/>
                    <a:pt x="241" y="302"/>
                  </a:cubicBezTo>
                  <a:cubicBezTo>
                    <a:pt x="250" y="308"/>
                    <a:pt x="250" y="308"/>
                    <a:pt x="250" y="308"/>
                  </a:cubicBezTo>
                  <a:cubicBezTo>
                    <a:pt x="252" y="310"/>
                    <a:pt x="254" y="310"/>
                    <a:pt x="257" y="310"/>
                  </a:cubicBezTo>
                  <a:cubicBezTo>
                    <a:pt x="259" y="310"/>
                    <a:pt x="262" y="310"/>
                    <a:pt x="264" y="308"/>
                  </a:cubicBezTo>
                  <a:cubicBezTo>
                    <a:pt x="282" y="296"/>
                    <a:pt x="297" y="281"/>
                    <a:pt x="309" y="263"/>
                  </a:cubicBezTo>
                  <a:cubicBezTo>
                    <a:pt x="312" y="259"/>
                    <a:pt x="312" y="253"/>
                    <a:pt x="309" y="249"/>
                  </a:cubicBezTo>
                  <a:cubicBezTo>
                    <a:pt x="303" y="240"/>
                    <a:pt x="303" y="240"/>
                    <a:pt x="303" y="240"/>
                  </a:cubicBezTo>
                  <a:cubicBezTo>
                    <a:pt x="301" y="237"/>
                    <a:pt x="301" y="234"/>
                    <a:pt x="302" y="231"/>
                  </a:cubicBezTo>
                  <a:cubicBezTo>
                    <a:pt x="304" y="227"/>
                    <a:pt x="306" y="223"/>
                    <a:pt x="308" y="218"/>
                  </a:cubicBezTo>
                  <a:cubicBezTo>
                    <a:pt x="309" y="215"/>
                    <a:pt x="311" y="213"/>
                    <a:pt x="315" y="212"/>
                  </a:cubicBezTo>
                  <a:cubicBezTo>
                    <a:pt x="325" y="210"/>
                    <a:pt x="325" y="210"/>
                    <a:pt x="325" y="210"/>
                  </a:cubicBezTo>
                  <a:cubicBezTo>
                    <a:pt x="330" y="209"/>
                    <a:pt x="334" y="205"/>
                    <a:pt x="335" y="200"/>
                  </a:cubicBezTo>
                  <a:cubicBezTo>
                    <a:pt x="337" y="190"/>
                    <a:pt x="338" y="179"/>
                    <a:pt x="338" y="168"/>
                  </a:cubicBezTo>
                  <a:cubicBezTo>
                    <a:pt x="338" y="158"/>
                    <a:pt x="337" y="147"/>
                    <a:pt x="335" y="136"/>
                  </a:cubicBezTo>
                  <a:close/>
                  <a:moveTo>
                    <a:pt x="238" y="168"/>
                  </a:moveTo>
                  <a:cubicBezTo>
                    <a:pt x="238" y="206"/>
                    <a:pt x="207" y="237"/>
                    <a:pt x="169" y="237"/>
                  </a:cubicBezTo>
                  <a:cubicBezTo>
                    <a:pt x="131" y="237"/>
                    <a:pt x="100" y="206"/>
                    <a:pt x="100" y="168"/>
                  </a:cubicBezTo>
                  <a:cubicBezTo>
                    <a:pt x="100" y="130"/>
                    <a:pt x="131" y="100"/>
                    <a:pt x="169" y="100"/>
                  </a:cubicBezTo>
                  <a:cubicBezTo>
                    <a:pt x="207" y="100"/>
                    <a:pt x="238" y="130"/>
                    <a:pt x="238" y="168"/>
                  </a:cubicBezTo>
                  <a:close/>
                </a:path>
              </a:pathLst>
            </a:custGeom>
            <a:solidFill>
              <a:schemeClr val="bg1">
                <a:lumMod val="9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5" name="任意多边形 31">
              <a:extLst>
                <a:ext uri="{FF2B5EF4-FFF2-40B4-BE49-F238E27FC236}">
                  <a16:creationId xmlns:a16="http://schemas.microsoft.com/office/drawing/2014/main" id="{1D2B86F0-A7F1-498D-BEDE-9E5CE3046FA6}"/>
                </a:ext>
              </a:extLst>
            </p:cNvPr>
            <p:cNvSpPr/>
            <p:nvPr/>
          </p:nvSpPr>
          <p:spPr bwMode="auto">
            <a:xfrm>
              <a:off x="4268215" y="2389981"/>
              <a:ext cx="2768347" cy="2762953"/>
            </a:xfrm>
            <a:custGeom>
              <a:avLst/>
              <a:gdLst>
                <a:gd name="T0" fmla="*/ 739 w 740"/>
                <a:gd name="T1" fmla="*/ 396 h 740"/>
                <a:gd name="T2" fmla="*/ 739 w 740"/>
                <a:gd name="T3" fmla="*/ 344 h 740"/>
                <a:gd name="T4" fmla="*/ 689 w 740"/>
                <a:gd name="T5" fmla="*/ 303 h 740"/>
                <a:gd name="T6" fmla="*/ 692 w 740"/>
                <a:gd name="T7" fmla="*/ 240 h 740"/>
                <a:gd name="T8" fmla="*/ 703 w 740"/>
                <a:gd name="T9" fmla="*/ 208 h 740"/>
                <a:gd name="T10" fmla="*/ 643 w 740"/>
                <a:gd name="T11" fmla="*/ 156 h 740"/>
                <a:gd name="T12" fmla="*/ 613 w 740"/>
                <a:gd name="T13" fmla="*/ 152 h 740"/>
                <a:gd name="T14" fmla="*/ 584 w 740"/>
                <a:gd name="T15" fmla="*/ 96 h 740"/>
                <a:gd name="T16" fmla="*/ 577 w 740"/>
                <a:gd name="T17" fmla="*/ 64 h 740"/>
                <a:gd name="T18" fmla="*/ 500 w 740"/>
                <a:gd name="T19" fmla="*/ 48 h 740"/>
                <a:gd name="T20" fmla="*/ 471 w 740"/>
                <a:gd name="T21" fmla="*/ 60 h 740"/>
                <a:gd name="T22" fmla="*/ 418 w 740"/>
                <a:gd name="T23" fmla="*/ 26 h 740"/>
                <a:gd name="T24" fmla="*/ 370 w 740"/>
                <a:gd name="T25" fmla="*/ 0 h 740"/>
                <a:gd name="T26" fmla="*/ 322 w 740"/>
                <a:gd name="T27" fmla="*/ 26 h 740"/>
                <a:gd name="T28" fmla="*/ 269 w 740"/>
                <a:gd name="T29" fmla="*/ 60 h 740"/>
                <a:gd name="T30" fmla="*/ 240 w 740"/>
                <a:gd name="T31" fmla="*/ 48 h 740"/>
                <a:gd name="T32" fmla="*/ 163 w 740"/>
                <a:gd name="T33" fmla="*/ 64 h 740"/>
                <a:gd name="T34" fmla="*/ 156 w 740"/>
                <a:gd name="T35" fmla="*/ 96 h 740"/>
                <a:gd name="T36" fmla="*/ 127 w 740"/>
                <a:gd name="T37" fmla="*/ 152 h 740"/>
                <a:gd name="T38" fmla="*/ 96 w 740"/>
                <a:gd name="T39" fmla="*/ 156 h 740"/>
                <a:gd name="T40" fmla="*/ 37 w 740"/>
                <a:gd name="T41" fmla="*/ 208 h 740"/>
                <a:gd name="T42" fmla="*/ 48 w 740"/>
                <a:gd name="T43" fmla="*/ 240 h 740"/>
                <a:gd name="T44" fmla="*/ 51 w 740"/>
                <a:gd name="T45" fmla="*/ 303 h 740"/>
                <a:gd name="T46" fmla="*/ 1 w 740"/>
                <a:gd name="T47" fmla="*/ 344 h 740"/>
                <a:gd name="T48" fmla="*/ 1 w 740"/>
                <a:gd name="T49" fmla="*/ 396 h 740"/>
                <a:gd name="T50" fmla="*/ 51 w 740"/>
                <a:gd name="T51" fmla="*/ 437 h 740"/>
                <a:gd name="T52" fmla="*/ 48 w 740"/>
                <a:gd name="T53" fmla="*/ 500 h 740"/>
                <a:gd name="T54" fmla="*/ 37 w 740"/>
                <a:gd name="T55" fmla="*/ 532 h 740"/>
                <a:gd name="T56" fmla="*/ 96 w 740"/>
                <a:gd name="T57" fmla="*/ 584 h 740"/>
                <a:gd name="T58" fmla="*/ 127 w 740"/>
                <a:gd name="T59" fmla="*/ 588 h 740"/>
                <a:gd name="T60" fmla="*/ 156 w 740"/>
                <a:gd name="T61" fmla="*/ 643 h 740"/>
                <a:gd name="T62" fmla="*/ 163 w 740"/>
                <a:gd name="T63" fmla="*/ 676 h 740"/>
                <a:gd name="T64" fmla="*/ 240 w 740"/>
                <a:gd name="T65" fmla="*/ 692 h 740"/>
                <a:gd name="T66" fmla="*/ 269 w 740"/>
                <a:gd name="T67" fmla="*/ 680 h 740"/>
                <a:gd name="T68" fmla="*/ 322 w 740"/>
                <a:gd name="T69" fmla="*/ 714 h 740"/>
                <a:gd name="T70" fmla="*/ 370 w 740"/>
                <a:gd name="T71" fmla="*/ 740 h 740"/>
                <a:gd name="T72" fmla="*/ 418 w 740"/>
                <a:gd name="T73" fmla="*/ 714 h 740"/>
                <a:gd name="T74" fmla="*/ 471 w 740"/>
                <a:gd name="T75" fmla="*/ 680 h 740"/>
                <a:gd name="T76" fmla="*/ 500 w 740"/>
                <a:gd name="T77" fmla="*/ 692 h 740"/>
                <a:gd name="T78" fmla="*/ 577 w 740"/>
                <a:gd name="T79" fmla="*/ 676 h 740"/>
                <a:gd name="T80" fmla="*/ 584 w 740"/>
                <a:gd name="T81" fmla="*/ 643 h 740"/>
                <a:gd name="T82" fmla="*/ 613 w 740"/>
                <a:gd name="T83" fmla="*/ 588 h 740"/>
                <a:gd name="T84" fmla="*/ 643 w 740"/>
                <a:gd name="T85" fmla="*/ 584 h 740"/>
                <a:gd name="T86" fmla="*/ 703 w 740"/>
                <a:gd name="T87" fmla="*/ 532 h 740"/>
                <a:gd name="T88" fmla="*/ 692 w 740"/>
                <a:gd name="T89" fmla="*/ 500 h 740"/>
                <a:gd name="T90" fmla="*/ 689 w 740"/>
                <a:gd name="T91" fmla="*/ 437 h 740"/>
                <a:gd name="T92" fmla="*/ 405 w 740"/>
                <a:gd name="T93" fmla="*/ 601 h 740"/>
                <a:gd name="T94" fmla="*/ 335 w 740"/>
                <a:gd name="T95" fmla="*/ 139 h 740"/>
                <a:gd name="T96" fmla="*/ 405 w 740"/>
                <a:gd name="T97" fmla="*/ 601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0" h="740">
                  <a:moveTo>
                    <a:pt x="714" y="418"/>
                  </a:moveTo>
                  <a:cubicBezTo>
                    <a:pt x="727" y="419"/>
                    <a:pt x="738" y="409"/>
                    <a:pt x="739" y="396"/>
                  </a:cubicBezTo>
                  <a:cubicBezTo>
                    <a:pt x="739" y="388"/>
                    <a:pt x="740" y="379"/>
                    <a:pt x="740" y="370"/>
                  </a:cubicBezTo>
                  <a:cubicBezTo>
                    <a:pt x="740" y="361"/>
                    <a:pt x="739" y="352"/>
                    <a:pt x="739" y="344"/>
                  </a:cubicBezTo>
                  <a:cubicBezTo>
                    <a:pt x="738" y="331"/>
                    <a:pt x="727" y="321"/>
                    <a:pt x="714" y="322"/>
                  </a:cubicBezTo>
                  <a:cubicBezTo>
                    <a:pt x="702" y="322"/>
                    <a:pt x="692" y="314"/>
                    <a:pt x="689" y="303"/>
                  </a:cubicBezTo>
                  <a:cubicBezTo>
                    <a:pt x="687" y="291"/>
                    <a:pt x="684" y="280"/>
                    <a:pt x="680" y="269"/>
                  </a:cubicBezTo>
                  <a:cubicBezTo>
                    <a:pt x="676" y="257"/>
                    <a:pt x="681" y="245"/>
                    <a:pt x="692" y="240"/>
                  </a:cubicBezTo>
                  <a:cubicBezTo>
                    <a:pt x="692" y="240"/>
                    <a:pt x="692" y="240"/>
                    <a:pt x="692" y="240"/>
                  </a:cubicBezTo>
                  <a:cubicBezTo>
                    <a:pt x="703" y="234"/>
                    <a:pt x="708" y="220"/>
                    <a:pt x="703" y="208"/>
                  </a:cubicBezTo>
                  <a:cubicBezTo>
                    <a:pt x="695" y="192"/>
                    <a:pt x="686" y="177"/>
                    <a:pt x="676" y="163"/>
                  </a:cubicBezTo>
                  <a:cubicBezTo>
                    <a:pt x="669" y="152"/>
                    <a:pt x="654" y="149"/>
                    <a:pt x="643" y="156"/>
                  </a:cubicBezTo>
                  <a:cubicBezTo>
                    <a:pt x="643" y="156"/>
                    <a:pt x="643" y="156"/>
                    <a:pt x="643" y="156"/>
                  </a:cubicBezTo>
                  <a:cubicBezTo>
                    <a:pt x="634" y="163"/>
                    <a:pt x="620" y="161"/>
                    <a:pt x="613" y="152"/>
                  </a:cubicBezTo>
                  <a:cubicBezTo>
                    <a:pt x="605" y="143"/>
                    <a:pt x="597" y="135"/>
                    <a:pt x="588" y="127"/>
                  </a:cubicBezTo>
                  <a:cubicBezTo>
                    <a:pt x="579" y="119"/>
                    <a:pt x="577" y="106"/>
                    <a:pt x="584" y="96"/>
                  </a:cubicBezTo>
                  <a:cubicBezTo>
                    <a:pt x="584" y="96"/>
                    <a:pt x="584" y="96"/>
                    <a:pt x="584" y="96"/>
                  </a:cubicBezTo>
                  <a:cubicBezTo>
                    <a:pt x="591" y="85"/>
                    <a:pt x="588" y="71"/>
                    <a:pt x="577" y="64"/>
                  </a:cubicBezTo>
                  <a:cubicBezTo>
                    <a:pt x="563" y="54"/>
                    <a:pt x="547" y="45"/>
                    <a:pt x="532" y="37"/>
                  </a:cubicBezTo>
                  <a:cubicBezTo>
                    <a:pt x="520" y="32"/>
                    <a:pt x="506" y="36"/>
                    <a:pt x="500" y="48"/>
                  </a:cubicBezTo>
                  <a:cubicBezTo>
                    <a:pt x="500" y="48"/>
                    <a:pt x="500" y="48"/>
                    <a:pt x="500" y="48"/>
                  </a:cubicBezTo>
                  <a:cubicBezTo>
                    <a:pt x="495" y="58"/>
                    <a:pt x="482" y="63"/>
                    <a:pt x="471" y="60"/>
                  </a:cubicBezTo>
                  <a:cubicBezTo>
                    <a:pt x="460" y="56"/>
                    <a:pt x="449" y="53"/>
                    <a:pt x="437" y="51"/>
                  </a:cubicBezTo>
                  <a:cubicBezTo>
                    <a:pt x="426" y="48"/>
                    <a:pt x="418" y="38"/>
                    <a:pt x="418" y="26"/>
                  </a:cubicBezTo>
                  <a:cubicBezTo>
                    <a:pt x="419" y="13"/>
                    <a:pt x="409" y="2"/>
                    <a:pt x="396" y="1"/>
                  </a:cubicBezTo>
                  <a:cubicBezTo>
                    <a:pt x="387" y="0"/>
                    <a:pt x="379" y="0"/>
                    <a:pt x="370" y="0"/>
                  </a:cubicBezTo>
                  <a:cubicBezTo>
                    <a:pt x="361" y="0"/>
                    <a:pt x="352" y="0"/>
                    <a:pt x="344" y="1"/>
                  </a:cubicBezTo>
                  <a:cubicBezTo>
                    <a:pt x="331" y="2"/>
                    <a:pt x="321" y="13"/>
                    <a:pt x="322" y="26"/>
                  </a:cubicBezTo>
                  <a:cubicBezTo>
                    <a:pt x="322" y="38"/>
                    <a:pt x="314" y="48"/>
                    <a:pt x="303" y="51"/>
                  </a:cubicBezTo>
                  <a:cubicBezTo>
                    <a:pt x="291" y="53"/>
                    <a:pt x="280" y="56"/>
                    <a:pt x="269" y="60"/>
                  </a:cubicBezTo>
                  <a:cubicBezTo>
                    <a:pt x="257" y="63"/>
                    <a:pt x="245" y="58"/>
                    <a:pt x="240" y="48"/>
                  </a:cubicBezTo>
                  <a:cubicBezTo>
                    <a:pt x="240" y="48"/>
                    <a:pt x="240" y="48"/>
                    <a:pt x="240" y="48"/>
                  </a:cubicBezTo>
                  <a:cubicBezTo>
                    <a:pt x="234" y="36"/>
                    <a:pt x="220" y="32"/>
                    <a:pt x="208" y="37"/>
                  </a:cubicBezTo>
                  <a:cubicBezTo>
                    <a:pt x="192" y="45"/>
                    <a:pt x="177" y="54"/>
                    <a:pt x="163" y="64"/>
                  </a:cubicBezTo>
                  <a:cubicBezTo>
                    <a:pt x="152" y="71"/>
                    <a:pt x="149" y="85"/>
                    <a:pt x="156" y="96"/>
                  </a:cubicBezTo>
                  <a:cubicBezTo>
                    <a:pt x="156" y="96"/>
                    <a:pt x="156" y="96"/>
                    <a:pt x="156" y="96"/>
                  </a:cubicBezTo>
                  <a:cubicBezTo>
                    <a:pt x="163" y="106"/>
                    <a:pt x="161" y="119"/>
                    <a:pt x="152" y="127"/>
                  </a:cubicBezTo>
                  <a:cubicBezTo>
                    <a:pt x="143" y="135"/>
                    <a:pt x="135" y="143"/>
                    <a:pt x="127" y="152"/>
                  </a:cubicBezTo>
                  <a:cubicBezTo>
                    <a:pt x="119" y="161"/>
                    <a:pt x="106" y="163"/>
                    <a:pt x="96" y="156"/>
                  </a:cubicBezTo>
                  <a:cubicBezTo>
                    <a:pt x="96" y="156"/>
                    <a:pt x="96" y="156"/>
                    <a:pt x="96" y="156"/>
                  </a:cubicBezTo>
                  <a:cubicBezTo>
                    <a:pt x="85" y="149"/>
                    <a:pt x="71" y="152"/>
                    <a:pt x="64" y="163"/>
                  </a:cubicBezTo>
                  <a:cubicBezTo>
                    <a:pt x="54" y="177"/>
                    <a:pt x="45" y="192"/>
                    <a:pt x="37" y="208"/>
                  </a:cubicBezTo>
                  <a:cubicBezTo>
                    <a:pt x="32" y="220"/>
                    <a:pt x="36" y="234"/>
                    <a:pt x="48" y="240"/>
                  </a:cubicBezTo>
                  <a:cubicBezTo>
                    <a:pt x="48" y="240"/>
                    <a:pt x="48" y="240"/>
                    <a:pt x="48" y="240"/>
                  </a:cubicBezTo>
                  <a:cubicBezTo>
                    <a:pt x="58" y="245"/>
                    <a:pt x="63" y="257"/>
                    <a:pt x="60" y="269"/>
                  </a:cubicBezTo>
                  <a:cubicBezTo>
                    <a:pt x="56" y="280"/>
                    <a:pt x="53" y="291"/>
                    <a:pt x="51" y="303"/>
                  </a:cubicBezTo>
                  <a:cubicBezTo>
                    <a:pt x="48" y="314"/>
                    <a:pt x="38" y="322"/>
                    <a:pt x="26" y="322"/>
                  </a:cubicBezTo>
                  <a:cubicBezTo>
                    <a:pt x="13" y="321"/>
                    <a:pt x="2" y="331"/>
                    <a:pt x="1" y="344"/>
                  </a:cubicBezTo>
                  <a:cubicBezTo>
                    <a:pt x="0" y="352"/>
                    <a:pt x="0" y="361"/>
                    <a:pt x="0" y="370"/>
                  </a:cubicBezTo>
                  <a:cubicBezTo>
                    <a:pt x="0" y="379"/>
                    <a:pt x="0" y="388"/>
                    <a:pt x="1" y="396"/>
                  </a:cubicBezTo>
                  <a:cubicBezTo>
                    <a:pt x="2" y="409"/>
                    <a:pt x="13" y="419"/>
                    <a:pt x="26" y="418"/>
                  </a:cubicBezTo>
                  <a:cubicBezTo>
                    <a:pt x="38" y="418"/>
                    <a:pt x="48" y="426"/>
                    <a:pt x="51" y="437"/>
                  </a:cubicBezTo>
                  <a:cubicBezTo>
                    <a:pt x="53" y="449"/>
                    <a:pt x="56" y="460"/>
                    <a:pt x="60" y="471"/>
                  </a:cubicBezTo>
                  <a:cubicBezTo>
                    <a:pt x="63" y="482"/>
                    <a:pt x="58" y="495"/>
                    <a:pt x="48" y="500"/>
                  </a:cubicBezTo>
                  <a:cubicBezTo>
                    <a:pt x="48" y="500"/>
                    <a:pt x="48" y="500"/>
                    <a:pt x="48" y="500"/>
                  </a:cubicBezTo>
                  <a:cubicBezTo>
                    <a:pt x="36" y="506"/>
                    <a:pt x="32" y="520"/>
                    <a:pt x="37" y="532"/>
                  </a:cubicBezTo>
                  <a:cubicBezTo>
                    <a:pt x="45" y="547"/>
                    <a:pt x="54" y="563"/>
                    <a:pt x="64" y="577"/>
                  </a:cubicBezTo>
                  <a:cubicBezTo>
                    <a:pt x="71" y="588"/>
                    <a:pt x="85" y="591"/>
                    <a:pt x="96" y="584"/>
                  </a:cubicBezTo>
                  <a:cubicBezTo>
                    <a:pt x="96" y="584"/>
                    <a:pt x="96" y="584"/>
                    <a:pt x="96" y="584"/>
                  </a:cubicBezTo>
                  <a:cubicBezTo>
                    <a:pt x="106" y="577"/>
                    <a:pt x="119" y="579"/>
                    <a:pt x="127" y="588"/>
                  </a:cubicBezTo>
                  <a:cubicBezTo>
                    <a:pt x="135" y="597"/>
                    <a:pt x="143" y="605"/>
                    <a:pt x="152" y="613"/>
                  </a:cubicBezTo>
                  <a:cubicBezTo>
                    <a:pt x="161" y="621"/>
                    <a:pt x="163" y="634"/>
                    <a:pt x="156" y="643"/>
                  </a:cubicBezTo>
                  <a:cubicBezTo>
                    <a:pt x="156" y="644"/>
                    <a:pt x="156" y="644"/>
                    <a:pt x="156" y="644"/>
                  </a:cubicBezTo>
                  <a:cubicBezTo>
                    <a:pt x="149" y="654"/>
                    <a:pt x="152" y="669"/>
                    <a:pt x="163" y="676"/>
                  </a:cubicBezTo>
                  <a:cubicBezTo>
                    <a:pt x="177" y="686"/>
                    <a:pt x="192" y="695"/>
                    <a:pt x="208" y="703"/>
                  </a:cubicBezTo>
                  <a:cubicBezTo>
                    <a:pt x="220" y="708"/>
                    <a:pt x="234" y="703"/>
                    <a:pt x="240" y="692"/>
                  </a:cubicBezTo>
                  <a:cubicBezTo>
                    <a:pt x="240" y="692"/>
                    <a:pt x="240" y="692"/>
                    <a:pt x="240" y="692"/>
                  </a:cubicBezTo>
                  <a:cubicBezTo>
                    <a:pt x="245" y="681"/>
                    <a:pt x="257" y="676"/>
                    <a:pt x="269" y="680"/>
                  </a:cubicBezTo>
                  <a:cubicBezTo>
                    <a:pt x="280" y="684"/>
                    <a:pt x="291" y="687"/>
                    <a:pt x="303" y="689"/>
                  </a:cubicBezTo>
                  <a:cubicBezTo>
                    <a:pt x="314" y="692"/>
                    <a:pt x="322" y="702"/>
                    <a:pt x="322" y="714"/>
                  </a:cubicBezTo>
                  <a:cubicBezTo>
                    <a:pt x="321" y="727"/>
                    <a:pt x="331" y="738"/>
                    <a:pt x="344" y="739"/>
                  </a:cubicBezTo>
                  <a:cubicBezTo>
                    <a:pt x="352" y="739"/>
                    <a:pt x="361" y="740"/>
                    <a:pt x="370" y="740"/>
                  </a:cubicBezTo>
                  <a:cubicBezTo>
                    <a:pt x="379" y="740"/>
                    <a:pt x="387" y="739"/>
                    <a:pt x="396" y="739"/>
                  </a:cubicBezTo>
                  <a:cubicBezTo>
                    <a:pt x="409" y="738"/>
                    <a:pt x="419" y="727"/>
                    <a:pt x="418" y="714"/>
                  </a:cubicBezTo>
                  <a:cubicBezTo>
                    <a:pt x="418" y="702"/>
                    <a:pt x="426" y="692"/>
                    <a:pt x="437" y="689"/>
                  </a:cubicBezTo>
                  <a:cubicBezTo>
                    <a:pt x="449" y="687"/>
                    <a:pt x="460" y="684"/>
                    <a:pt x="471" y="680"/>
                  </a:cubicBezTo>
                  <a:cubicBezTo>
                    <a:pt x="482" y="676"/>
                    <a:pt x="495" y="681"/>
                    <a:pt x="500" y="692"/>
                  </a:cubicBezTo>
                  <a:cubicBezTo>
                    <a:pt x="500" y="692"/>
                    <a:pt x="500" y="692"/>
                    <a:pt x="500" y="692"/>
                  </a:cubicBezTo>
                  <a:cubicBezTo>
                    <a:pt x="506" y="703"/>
                    <a:pt x="520" y="708"/>
                    <a:pt x="532" y="703"/>
                  </a:cubicBezTo>
                  <a:cubicBezTo>
                    <a:pt x="547" y="695"/>
                    <a:pt x="563" y="686"/>
                    <a:pt x="577" y="676"/>
                  </a:cubicBezTo>
                  <a:cubicBezTo>
                    <a:pt x="588" y="669"/>
                    <a:pt x="591" y="654"/>
                    <a:pt x="584" y="644"/>
                  </a:cubicBezTo>
                  <a:cubicBezTo>
                    <a:pt x="584" y="643"/>
                    <a:pt x="584" y="643"/>
                    <a:pt x="584" y="643"/>
                  </a:cubicBezTo>
                  <a:cubicBezTo>
                    <a:pt x="577" y="634"/>
                    <a:pt x="579" y="621"/>
                    <a:pt x="588" y="613"/>
                  </a:cubicBezTo>
                  <a:cubicBezTo>
                    <a:pt x="597" y="605"/>
                    <a:pt x="605" y="597"/>
                    <a:pt x="613" y="588"/>
                  </a:cubicBezTo>
                  <a:cubicBezTo>
                    <a:pt x="620" y="579"/>
                    <a:pt x="634" y="577"/>
                    <a:pt x="643" y="584"/>
                  </a:cubicBezTo>
                  <a:cubicBezTo>
                    <a:pt x="643" y="584"/>
                    <a:pt x="643" y="584"/>
                    <a:pt x="643" y="584"/>
                  </a:cubicBezTo>
                  <a:cubicBezTo>
                    <a:pt x="654" y="591"/>
                    <a:pt x="669" y="588"/>
                    <a:pt x="676" y="577"/>
                  </a:cubicBezTo>
                  <a:cubicBezTo>
                    <a:pt x="686" y="563"/>
                    <a:pt x="695" y="547"/>
                    <a:pt x="703" y="532"/>
                  </a:cubicBezTo>
                  <a:cubicBezTo>
                    <a:pt x="708" y="520"/>
                    <a:pt x="703" y="506"/>
                    <a:pt x="692" y="500"/>
                  </a:cubicBezTo>
                  <a:cubicBezTo>
                    <a:pt x="692" y="500"/>
                    <a:pt x="692" y="500"/>
                    <a:pt x="692" y="500"/>
                  </a:cubicBezTo>
                  <a:cubicBezTo>
                    <a:pt x="681" y="495"/>
                    <a:pt x="676" y="482"/>
                    <a:pt x="680" y="471"/>
                  </a:cubicBezTo>
                  <a:cubicBezTo>
                    <a:pt x="684" y="460"/>
                    <a:pt x="687" y="449"/>
                    <a:pt x="689" y="437"/>
                  </a:cubicBezTo>
                  <a:cubicBezTo>
                    <a:pt x="692" y="426"/>
                    <a:pt x="702" y="418"/>
                    <a:pt x="714" y="418"/>
                  </a:cubicBezTo>
                  <a:moveTo>
                    <a:pt x="405" y="601"/>
                  </a:moveTo>
                  <a:cubicBezTo>
                    <a:pt x="249" y="624"/>
                    <a:pt x="116" y="491"/>
                    <a:pt x="139" y="335"/>
                  </a:cubicBezTo>
                  <a:cubicBezTo>
                    <a:pt x="153" y="241"/>
                    <a:pt x="241" y="153"/>
                    <a:pt x="335" y="139"/>
                  </a:cubicBezTo>
                  <a:cubicBezTo>
                    <a:pt x="491" y="116"/>
                    <a:pt x="624" y="249"/>
                    <a:pt x="601" y="405"/>
                  </a:cubicBezTo>
                  <a:cubicBezTo>
                    <a:pt x="587" y="498"/>
                    <a:pt x="498" y="587"/>
                    <a:pt x="405" y="6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6" name="任意多边形 33">
              <a:extLst>
                <a:ext uri="{FF2B5EF4-FFF2-40B4-BE49-F238E27FC236}">
                  <a16:creationId xmlns:a16="http://schemas.microsoft.com/office/drawing/2014/main" id="{A6B0B773-CB5C-4D2B-B5FF-A7376F9778C6}"/>
                </a:ext>
              </a:extLst>
            </p:cNvPr>
            <p:cNvSpPr/>
            <p:nvPr/>
          </p:nvSpPr>
          <p:spPr bwMode="auto">
            <a:xfrm>
              <a:off x="4332930" y="2452896"/>
              <a:ext cx="2640715" cy="2637119"/>
            </a:xfrm>
            <a:custGeom>
              <a:avLst/>
              <a:gdLst>
                <a:gd name="T0" fmla="*/ 328 w 706"/>
                <a:gd name="T1" fmla="*/ 705 h 706"/>
                <a:gd name="T2" fmla="*/ 289 w 706"/>
                <a:gd name="T3" fmla="*/ 656 h 706"/>
                <a:gd name="T4" fmla="*/ 244 w 706"/>
                <a:gd name="T5" fmla="*/ 645 h 706"/>
                <a:gd name="T6" fmla="*/ 208 w 706"/>
                <a:gd name="T7" fmla="*/ 667 h 706"/>
                <a:gd name="T8" fmla="*/ 199 w 706"/>
                <a:gd name="T9" fmla="*/ 670 h 706"/>
                <a:gd name="T10" fmla="*/ 153 w 706"/>
                <a:gd name="T11" fmla="*/ 636 h 706"/>
                <a:gd name="T12" fmla="*/ 146 w 706"/>
                <a:gd name="T13" fmla="*/ 583 h 706"/>
                <a:gd name="T14" fmla="*/ 92 w 706"/>
                <a:gd name="T15" fmla="*/ 546 h 706"/>
                <a:gd name="T16" fmla="*/ 70 w 706"/>
                <a:gd name="T17" fmla="*/ 553 h 706"/>
                <a:gd name="T18" fmla="*/ 61 w 706"/>
                <a:gd name="T19" fmla="*/ 551 h 706"/>
                <a:gd name="T20" fmla="*/ 39 w 706"/>
                <a:gd name="T21" fmla="*/ 498 h 706"/>
                <a:gd name="T22" fmla="*/ 50 w 706"/>
                <a:gd name="T23" fmla="*/ 417 h 706"/>
                <a:gd name="T24" fmla="*/ 8 w 706"/>
                <a:gd name="T25" fmla="*/ 384 h 706"/>
                <a:gd name="T26" fmla="*/ 1 w 706"/>
                <a:gd name="T27" fmla="*/ 378 h 706"/>
                <a:gd name="T28" fmla="*/ 1 w 706"/>
                <a:gd name="T29" fmla="*/ 328 h 706"/>
                <a:gd name="T30" fmla="*/ 10 w 706"/>
                <a:gd name="T31" fmla="*/ 321 h 706"/>
                <a:gd name="T32" fmla="*/ 59 w 706"/>
                <a:gd name="T33" fmla="*/ 257 h 706"/>
                <a:gd name="T34" fmla="*/ 39 w 706"/>
                <a:gd name="T35" fmla="*/ 208 h 706"/>
                <a:gd name="T36" fmla="*/ 61 w 706"/>
                <a:gd name="T37" fmla="*/ 155 h 706"/>
                <a:gd name="T38" fmla="*/ 70 w 706"/>
                <a:gd name="T39" fmla="*/ 153 h 706"/>
                <a:gd name="T40" fmla="*/ 92 w 706"/>
                <a:gd name="T41" fmla="*/ 160 h 706"/>
                <a:gd name="T42" fmla="*/ 146 w 706"/>
                <a:gd name="T43" fmla="*/ 123 h 706"/>
                <a:gd name="T44" fmla="*/ 153 w 706"/>
                <a:gd name="T45" fmla="*/ 70 h 706"/>
                <a:gd name="T46" fmla="*/ 199 w 706"/>
                <a:gd name="T47" fmla="*/ 35 h 706"/>
                <a:gd name="T48" fmla="*/ 208 w 706"/>
                <a:gd name="T49" fmla="*/ 39 h 706"/>
                <a:gd name="T50" fmla="*/ 244 w 706"/>
                <a:gd name="T51" fmla="*/ 61 h 706"/>
                <a:gd name="T52" fmla="*/ 289 w 706"/>
                <a:gd name="T53" fmla="*/ 50 h 706"/>
                <a:gd name="T54" fmla="*/ 328 w 706"/>
                <a:gd name="T55" fmla="*/ 1 h 706"/>
                <a:gd name="T56" fmla="*/ 378 w 706"/>
                <a:gd name="T57" fmla="*/ 1 h 706"/>
                <a:gd name="T58" fmla="*/ 417 w 706"/>
                <a:gd name="T59" fmla="*/ 50 h 706"/>
                <a:gd name="T60" fmla="*/ 462 w 706"/>
                <a:gd name="T61" fmla="*/ 61 h 706"/>
                <a:gd name="T62" fmla="*/ 498 w 706"/>
                <a:gd name="T63" fmla="*/ 39 h 706"/>
                <a:gd name="T64" fmla="*/ 507 w 706"/>
                <a:gd name="T65" fmla="*/ 35 h 706"/>
                <a:gd name="T66" fmla="*/ 553 w 706"/>
                <a:gd name="T67" fmla="*/ 70 h 706"/>
                <a:gd name="T68" fmla="*/ 560 w 706"/>
                <a:gd name="T69" fmla="*/ 123 h 706"/>
                <a:gd name="T70" fmla="*/ 614 w 706"/>
                <a:gd name="T71" fmla="*/ 160 h 706"/>
                <a:gd name="T72" fmla="*/ 639 w 706"/>
                <a:gd name="T73" fmla="*/ 152 h 706"/>
                <a:gd name="T74" fmla="*/ 670 w 706"/>
                <a:gd name="T75" fmla="*/ 199 h 706"/>
                <a:gd name="T76" fmla="*/ 647 w 706"/>
                <a:gd name="T77" fmla="*/ 257 h 706"/>
                <a:gd name="T78" fmla="*/ 695 w 706"/>
                <a:gd name="T79" fmla="*/ 321 h 706"/>
                <a:gd name="T80" fmla="*/ 698 w 706"/>
                <a:gd name="T81" fmla="*/ 321 h 706"/>
                <a:gd name="T82" fmla="*/ 706 w 706"/>
                <a:gd name="T83" fmla="*/ 353 h 706"/>
                <a:gd name="T84" fmla="*/ 698 w 706"/>
                <a:gd name="T85" fmla="*/ 384 h 706"/>
                <a:gd name="T86" fmla="*/ 656 w 706"/>
                <a:gd name="T87" fmla="*/ 417 h 706"/>
                <a:gd name="T88" fmla="*/ 667 w 706"/>
                <a:gd name="T89" fmla="*/ 498 h 706"/>
                <a:gd name="T90" fmla="*/ 670 w 706"/>
                <a:gd name="T91" fmla="*/ 507 h 706"/>
                <a:gd name="T92" fmla="*/ 639 w 706"/>
                <a:gd name="T93" fmla="*/ 554 h 706"/>
                <a:gd name="T94" fmla="*/ 635 w 706"/>
                <a:gd name="T95" fmla="*/ 552 h 706"/>
                <a:gd name="T96" fmla="*/ 583 w 706"/>
                <a:gd name="T97" fmla="*/ 560 h 706"/>
                <a:gd name="T98" fmla="*/ 552 w 706"/>
                <a:gd name="T99" fmla="*/ 636 h 706"/>
                <a:gd name="T100" fmla="*/ 551 w 706"/>
                <a:gd name="T101" fmla="*/ 645 h 706"/>
                <a:gd name="T102" fmla="*/ 504 w 706"/>
                <a:gd name="T103" fmla="*/ 671 h 706"/>
                <a:gd name="T104" fmla="*/ 498 w 706"/>
                <a:gd name="T105" fmla="*/ 667 h 706"/>
                <a:gd name="T106" fmla="*/ 449 w 706"/>
                <a:gd name="T107" fmla="*/ 647 h 706"/>
                <a:gd name="T108" fmla="*/ 384 w 706"/>
                <a:gd name="T109" fmla="*/ 698 h 706"/>
                <a:gd name="T110" fmla="*/ 353 w 706"/>
                <a:gd name="T111" fmla="*/ 706 h 706"/>
                <a:gd name="T112" fmla="*/ 315 w 706"/>
                <a:gd name="T113" fmla="*/ 105 h 706"/>
                <a:gd name="T114" fmla="*/ 164 w 706"/>
                <a:gd name="T115" fmla="*/ 517 h 706"/>
                <a:gd name="T116" fmla="*/ 390 w 706"/>
                <a:gd name="T117" fmla="*/ 600 h 706"/>
                <a:gd name="T118" fmla="*/ 542 w 706"/>
                <a:gd name="T119" fmla="*/ 18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6" h="706">
                  <a:moveTo>
                    <a:pt x="353" y="706"/>
                  </a:moveTo>
                  <a:cubicBezTo>
                    <a:pt x="345" y="706"/>
                    <a:pt x="336" y="706"/>
                    <a:pt x="328" y="705"/>
                  </a:cubicBezTo>
                  <a:cubicBezTo>
                    <a:pt x="324" y="705"/>
                    <a:pt x="321" y="701"/>
                    <a:pt x="321" y="698"/>
                  </a:cubicBezTo>
                  <a:cubicBezTo>
                    <a:pt x="322" y="677"/>
                    <a:pt x="309" y="660"/>
                    <a:pt x="289" y="656"/>
                  </a:cubicBezTo>
                  <a:cubicBezTo>
                    <a:pt x="278" y="653"/>
                    <a:pt x="267" y="651"/>
                    <a:pt x="257" y="647"/>
                  </a:cubicBezTo>
                  <a:cubicBezTo>
                    <a:pt x="253" y="646"/>
                    <a:pt x="248" y="645"/>
                    <a:pt x="244" y="645"/>
                  </a:cubicBezTo>
                  <a:cubicBezTo>
                    <a:pt x="229" y="645"/>
                    <a:pt x="215" y="654"/>
                    <a:pt x="208" y="667"/>
                  </a:cubicBezTo>
                  <a:cubicBezTo>
                    <a:pt x="208" y="667"/>
                    <a:pt x="208" y="667"/>
                    <a:pt x="208" y="667"/>
                  </a:cubicBezTo>
                  <a:cubicBezTo>
                    <a:pt x="206" y="670"/>
                    <a:pt x="204" y="671"/>
                    <a:pt x="202" y="671"/>
                  </a:cubicBezTo>
                  <a:cubicBezTo>
                    <a:pt x="200" y="671"/>
                    <a:pt x="199" y="671"/>
                    <a:pt x="199" y="670"/>
                  </a:cubicBezTo>
                  <a:cubicBezTo>
                    <a:pt x="184" y="663"/>
                    <a:pt x="169" y="655"/>
                    <a:pt x="155" y="645"/>
                  </a:cubicBezTo>
                  <a:cubicBezTo>
                    <a:pt x="152" y="643"/>
                    <a:pt x="151" y="639"/>
                    <a:pt x="153" y="636"/>
                  </a:cubicBezTo>
                  <a:cubicBezTo>
                    <a:pt x="153" y="636"/>
                    <a:pt x="153" y="636"/>
                    <a:pt x="153" y="636"/>
                  </a:cubicBezTo>
                  <a:cubicBezTo>
                    <a:pt x="164" y="619"/>
                    <a:pt x="161" y="597"/>
                    <a:pt x="146" y="583"/>
                  </a:cubicBezTo>
                  <a:cubicBezTo>
                    <a:pt x="138" y="576"/>
                    <a:pt x="130" y="568"/>
                    <a:pt x="123" y="560"/>
                  </a:cubicBezTo>
                  <a:cubicBezTo>
                    <a:pt x="115" y="551"/>
                    <a:pt x="104" y="546"/>
                    <a:pt x="92" y="546"/>
                  </a:cubicBezTo>
                  <a:cubicBezTo>
                    <a:pt x="85" y="546"/>
                    <a:pt x="77" y="548"/>
                    <a:pt x="70" y="552"/>
                  </a:cubicBezTo>
                  <a:cubicBezTo>
                    <a:pt x="70" y="553"/>
                    <a:pt x="70" y="553"/>
                    <a:pt x="70" y="553"/>
                  </a:cubicBezTo>
                  <a:cubicBezTo>
                    <a:pt x="69" y="553"/>
                    <a:pt x="68" y="554"/>
                    <a:pt x="66" y="554"/>
                  </a:cubicBezTo>
                  <a:cubicBezTo>
                    <a:pt x="64" y="554"/>
                    <a:pt x="62" y="553"/>
                    <a:pt x="61" y="551"/>
                  </a:cubicBezTo>
                  <a:cubicBezTo>
                    <a:pt x="51" y="537"/>
                    <a:pt x="43" y="522"/>
                    <a:pt x="35" y="507"/>
                  </a:cubicBezTo>
                  <a:cubicBezTo>
                    <a:pt x="34" y="504"/>
                    <a:pt x="35" y="500"/>
                    <a:pt x="39" y="498"/>
                  </a:cubicBezTo>
                  <a:cubicBezTo>
                    <a:pt x="57" y="489"/>
                    <a:pt x="65" y="468"/>
                    <a:pt x="59" y="449"/>
                  </a:cubicBezTo>
                  <a:cubicBezTo>
                    <a:pt x="55" y="438"/>
                    <a:pt x="52" y="428"/>
                    <a:pt x="50" y="417"/>
                  </a:cubicBezTo>
                  <a:cubicBezTo>
                    <a:pt x="46" y="398"/>
                    <a:pt x="29" y="384"/>
                    <a:pt x="10" y="384"/>
                  </a:cubicBezTo>
                  <a:cubicBezTo>
                    <a:pt x="10" y="384"/>
                    <a:pt x="9" y="384"/>
                    <a:pt x="8" y="384"/>
                  </a:cubicBezTo>
                  <a:cubicBezTo>
                    <a:pt x="8" y="384"/>
                    <a:pt x="8" y="384"/>
                    <a:pt x="8" y="384"/>
                  </a:cubicBezTo>
                  <a:cubicBezTo>
                    <a:pt x="4" y="384"/>
                    <a:pt x="1" y="382"/>
                    <a:pt x="1" y="378"/>
                  </a:cubicBezTo>
                  <a:cubicBezTo>
                    <a:pt x="0" y="370"/>
                    <a:pt x="0" y="361"/>
                    <a:pt x="0" y="353"/>
                  </a:cubicBezTo>
                  <a:cubicBezTo>
                    <a:pt x="0" y="345"/>
                    <a:pt x="0" y="336"/>
                    <a:pt x="1" y="328"/>
                  </a:cubicBezTo>
                  <a:cubicBezTo>
                    <a:pt x="1" y="324"/>
                    <a:pt x="4" y="321"/>
                    <a:pt x="8" y="321"/>
                  </a:cubicBezTo>
                  <a:cubicBezTo>
                    <a:pt x="9" y="321"/>
                    <a:pt x="10" y="321"/>
                    <a:pt x="10" y="321"/>
                  </a:cubicBezTo>
                  <a:cubicBezTo>
                    <a:pt x="29" y="321"/>
                    <a:pt x="46" y="308"/>
                    <a:pt x="50" y="289"/>
                  </a:cubicBezTo>
                  <a:cubicBezTo>
                    <a:pt x="52" y="278"/>
                    <a:pt x="55" y="267"/>
                    <a:pt x="59" y="257"/>
                  </a:cubicBezTo>
                  <a:cubicBezTo>
                    <a:pt x="65" y="238"/>
                    <a:pt x="57" y="217"/>
                    <a:pt x="39" y="208"/>
                  </a:cubicBezTo>
                  <a:cubicBezTo>
                    <a:pt x="39" y="208"/>
                    <a:pt x="39" y="208"/>
                    <a:pt x="39" y="208"/>
                  </a:cubicBezTo>
                  <a:cubicBezTo>
                    <a:pt x="35" y="206"/>
                    <a:pt x="34" y="202"/>
                    <a:pt x="35" y="199"/>
                  </a:cubicBezTo>
                  <a:cubicBezTo>
                    <a:pt x="43" y="184"/>
                    <a:pt x="51" y="169"/>
                    <a:pt x="61" y="155"/>
                  </a:cubicBezTo>
                  <a:cubicBezTo>
                    <a:pt x="62" y="153"/>
                    <a:pt x="64" y="152"/>
                    <a:pt x="66" y="152"/>
                  </a:cubicBezTo>
                  <a:cubicBezTo>
                    <a:pt x="67" y="152"/>
                    <a:pt x="69" y="152"/>
                    <a:pt x="70" y="153"/>
                  </a:cubicBezTo>
                  <a:cubicBezTo>
                    <a:pt x="70" y="153"/>
                    <a:pt x="70" y="153"/>
                    <a:pt x="70" y="153"/>
                  </a:cubicBezTo>
                  <a:cubicBezTo>
                    <a:pt x="77" y="158"/>
                    <a:pt x="85" y="160"/>
                    <a:pt x="92" y="160"/>
                  </a:cubicBezTo>
                  <a:cubicBezTo>
                    <a:pt x="104" y="160"/>
                    <a:pt x="115" y="155"/>
                    <a:pt x="123" y="146"/>
                  </a:cubicBezTo>
                  <a:cubicBezTo>
                    <a:pt x="130" y="138"/>
                    <a:pt x="138" y="130"/>
                    <a:pt x="146" y="123"/>
                  </a:cubicBezTo>
                  <a:cubicBezTo>
                    <a:pt x="161" y="109"/>
                    <a:pt x="164" y="87"/>
                    <a:pt x="153" y="70"/>
                  </a:cubicBezTo>
                  <a:cubicBezTo>
                    <a:pt x="153" y="70"/>
                    <a:pt x="153" y="70"/>
                    <a:pt x="153" y="70"/>
                  </a:cubicBezTo>
                  <a:cubicBezTo>
                    <a:pt x="151" y="67"/>
                    <a:pt x="152" y="63"/>
                    <a:pt x="155" y="61"/>
                  </a:cubicBezTo>
                  <a:cubicBezTo>
                    <a:pt x="169" y="51"/>
                    <a:pt x="184" y="43"/>
                    <a:pt x="199" y="35"/>
                  </a:cubicBezTo>
                  <a:cubicBezTo>
                    <a:pt x="199" y="35"/>
                    <a:pt x="200" y="35"/>
                    <a:pt x="202" y="35"/>
                  </a:cubicBezTo>
                  <a:cubicBezTo>
                    <a:pt x="204" y="35"/>
                    <a:pt x="206" y="36"/>
                    <a:pt x="208" y="39"/>
                  </a:cubicBezTo>
                  <a:cubicBezTo>
                    <a:pt x="208" y="39"/>
                    <a:pt x="208" y="39"/>
                    <a:pt x="208" y="39"/>
                  </a:cubicBezTo>
                  <a:cubicBezTo>
                    <a:pt x="215" y="52"/>
                    <a:pt x="229" y="61"/>
                    <a:pt x="244" y="61"/>
                  </a:cubicBezTo>
                  <a:cubicBezTo>
                    <a:pt x="248" y="61"/>
                    <a:pt x="253" y="60"/>
                    <a:pt x="257" y="59"/>
                  </a:cubicBezTo>
                  <a:cubicBezTo>
                    <a:pt x="267" y="55"/>
                    <a:pt x="278" y="52"/>
                    <a:pt x="289" y="50"/>
                  </a:cubicBezTo>
                  <a:cubicBezTo>
                    <a:pt x="309" y="46"/>
                    <a:pt x="322" y="28"/>
                    <a:pt x="321" y="8"/>
                  </a:cubicBezTo>
                  <a:cubicBezTo>
                    <a:pt x="321" y="4"/>
                    <a:pt x="324" y="1"/>
                    <a:pt x="328" y="1"/>
                  </a:cubicBezTo>
                  <a:cubicBezTo>
                    <a:pt x="336" y="0"/>
                    <a:pt x="345" y="0"/>
                    <a:pt x="353" y="0"/>
                  </a:cubicBezTo>
                  <a:cubicBezTo>
                    <a:pt x="361" y="0"/>
                    <a:pt x="370" y="0"/>
                    <a:pt x="378" y="1"/>
                  </a:cubicBezTo>
                  <a:cubicBezTo>
                    <a:pt x="382" y="1"/>
                    <a:pt x="385" y="4"/>
                    <a:pt x="384" y="8"/>
                  </a:cubicBezTo>
                  <a:cubicBezTo>
                    <a:pt x="383" y="28"/>
                    <a:pt x="397" y="46"/>
                    <a:pt x="417" y="50"/>
                  </a:cubicBezTo>
                  <a:cubicBezTo>
                    <a:pt x="428" y="52"/>
                    <a:pt x="438" y="55"/>
                    <a:pt x="449" y="59"/>
                  </a:cubicBezTo>
                  <a:cubicBezTo>
                    <a:pt x="453" y="60"/>
                    <a:pt x="457" y="61"/>
                    <a:pt x="462" y="61"/>
                  </a:cubicBezTo>
                  <a:cubicBezTo>
                    <a:pt x="477" y="61"/>
                    <a:pt x="491" y="52"/>
                    <a:pt x="498" y="39"/>
                  </a:cubicBezTo>
                  <a:cubicBezTo>
                    <a:pt x="498" y="39"/>
                    <a:pt x="498" y="39"/>
                    <a:pt x="498" y="39"/>
                  </a:cubicBezTo>
                  <a:cubicBezTo>
                    <a:pt x="499" y="36"/>
                    <a:pt x="502" y="35"/>
                    <a:pt x="504" y="35"/>
                  </a:cubicBezTo>
                  <a:cubicBezTo>
                    <a:pt x="505" y="35"/>
                    <a:pt x="506" y="35"/>
                    <a:pt x="507" y="35"/>
                  </a:cubicBezTo>
                  <a:cubicBezTo>
                    <a:pt x="522" y="43"/>
                    <a:pt x="537" y="51"/>
                    <a:pt x="551" y="61"/>
                  </a:cubicBezTo>
                  <a:cubicBezTo>
                    <a:pt x="554" y="63"/>
                    <a:pt x="555" y="67"/>
                    <a:pt x="553" y="70"/>
                  </a:cubicBezTo>
                  <a:cubicBezTo>
                    <a:pt x="552" y="70"/>
                    <a:pt x="552" y="70"/>
                    <a:pt x="552" y="70"/>
                  </a:cubicBezTo>
                  <a:cubicBezTo>
                    <a:pt x="542" y="87"/>
                    <a:pt x="545" y="109"/>
                    <a:pt x="560" y="123"/>
                  </a:cubicBezTo>
                  <a:cubicBezTo>
                    <a:pt x="568" y="130"/>
                    <a:pt x="576" y="138"/>
                    <a:pt x="583" y="146"/>
                  </a:cubicBezTo>
                  <a:cubicBezTo>
                    <a:pt x="591" y="155"/>
                    <a:pt x="602" y="160"/>
                    <a:pt x="614" y="160"/>
                  </a:cubicBezTo>
                  <a:cubicBezTo>
                    <a:pt x="621" y="160"/>
                    <a:pt x="629" y="158"/>
                    <a:pt x="636" y="153"/>
                  </a:cubicBezTo>
                  <a:cubicBezTo>
                    <a:pt x="637" y="153"/>
                    <a:pt x="638" y="152"/>
                    <a:pt x="639" y="152"/>
                  </a:cubicBezTo>
                  <a:cubicBezTo>
                    <a:pt x="642" y="152"/>
                    <a:pt x="644" y="153"/>
                    <a:pt x="645" y="155"/>
                  </a:cubicBezTo>
                  <a:cubicBezTo>
                    <a:pt x="655" y="169"/>
                    <a:pt x="663" y="184"/>
                    <a:pt x="670" y="199"/>
                  </a:cubicBezTo>
                  <a:cubicBezTo>
                    <a:pt x="672" y="202"/>
                    <a:pt x="671" y="206"/>
                    <a:pt x="667" y="208"/>
                  </a:cubicBezTo>
                  <a:cubicBezTo>
                    <a:pt x="649" y="217"/>
                    <a:pt x="641" y="238"/>
                    <a:pt x="647" y="257"/>
                  </a:cubicBezTo>
                  <a:cubicBezTo>
                    <a:pt x="650" y="267"/>
                    <a:pt x="653" y="278"/>
                    <a:pt x="656" y="289"/>
                  </a:cubicBezTo>
                  <a:cubicBezTo>
                    <a:pt x="660" y="308"/>
                    <a:pt x="676" y="321"/>
                    <a:pt x="695" y="321"/>
                  </a:cubicBezTo>
                  <a:cubicBezTo>
                    <a:pt x="696" y="321"/>
                    <a:pt x="697" y="321"/>
                    <a:pt x="698" y="321"/>
                  </a:cubicBezTo>
                  <a:cubicBezTo>
                    <a:pt x="698" y="321"/>
                    <a:pt x="698" y="321"/>
                    <a:pt x="698" y="321"/>
                  </a:cubicBezTo>
                  <a:cubicBezTo>
                    <a:pt x="702" y="321"/>
                    <a:pt x="705" y="324"/>
                    <a:pt x="705" y="328"/>
                  </a:cubicBezTo>
                  <a:cubicBezTo>
                    <a:pt x="706" y="336"/>
                    <a:pt x="706" y="345"/>
                    <a:pt x="706" y="353"/>
                  </a:cubicBezTo>
                  <a:cubicBezTo>
                    <a:pt x="706" y="361"/>
                    <a:pt x="706" y="370"/>
                    <a:pt x="705" y="378"/>
                  </a:cubicBezTo>
                  <a:cubicBezTo>
                    <a:pt x="705" y="382"/>
                    <a:pt x="702" y="384"/>
                    <a:pt x="698" y="384"/>
                  </a:cubicBezTo>
                  <a:cubicBezTo>
                    <a:pt x="697" y="384"/>
                    <a:pt x="696" y="384"/>
                    <a:pt x="695" y="384"/>
                  </a:cubicBezTo>
                  <a:cubicBezTo>
                    <a:pt x="676" y="384"/>
                    <a:pt x="660" y="398"/>
                    <a:pt x="656" y="417"/>
                  </a:cubicBezTo>
                  <a:cubicBezTo>
                    <a:pt x="653" y="428"/>
                    <a:pt x="650" y="439"/>
                    <a:pt x="647" y="449"/>
                  </a:cubicBezTo>
                  <a:cubicBezTo>
                    <a:pt x="641" y="468"/>
                    <a:pt x="649" y="489"/>
                    <a:pt x="667" y="498"/>
                  </a:cubicBezTo>
                  <a:cubicBezTo>
                    <a:pt x="667" y="498"/>
                    <a:pt x="667" y="498"/>
                    <a:pt x="667" y="498"/>
                  </a:cubicBezTo>
                  <a:cubicBezTo>
                    <a:pt x="671" y="500"/>
                    <a:pt x="672" y="504"/>
                    <a:pt x="670" y="507"/>
                  </a:cubicBezTo>
                  <a:cubicBezTo>
                    <a:pt x="663" y="522"/>
                    <a:pt x="655" y="537"/>
                    <a:pt x="645" y="551"/>
                  </a:cubicBezTo>
                  <a:cubicBezTo>
                    <a:pt x="644" y="553"/>
                    <a:pt x="642" y="554"/>
                    <a:pt x="639" y="554"/>
                  </a:cubicBezTo>
                  <a:cubicBezTo>
                    <a:pt x="639" y="554"/>
                    <a:pt x="637" y="554"/>
                    <a:pt x="636" y="553"/>
                  </a:cubicBezTo>
                  <a:cubicBezTo>
                    <a:pt x="635" y="552"/>
                    <a:pt x="635" y="552"/>
                    <a:pt x="635" y="552"/>
                  </a:cubicBezTo>
                  <a:cubicBezTo>
                    <a:pt x="629" y="548"/>
                    <a:pt x="621" y="546"/>
                    <a:pt x="613" y="546"/>
                  </a:cubicBezTo>
                  <a:cubicBezTo>
                    <a:pt x="602" y="546"/>
                    <a:pt x="591" y="551"/>
                    <a:pt x="583" y="560"/>
                  </a:cubicBezTo>
                  <a:cubicBezTo>
                    <a:pt x="576" y="568"/>
                    <a:pt x="568" y="576"/>
                    <a:pt x="560" y="583"/>
                  </a:cubicBezTo>
                  <a:cubicBezTo>
                    <a:pt x="545" y="597"/>
                    <a:pt x="542" y="619"/>
                    <a:pt x="552" y="636"/>
                  </a:cubicBezTo>
                  <a:cubicBezTo>
                    <a:pt x="553" y="636"/>
                    <a:pt x="553" y="636"/>
                    <a:pt x="553" y="636"/>
                  </a:cubicBezTo>
                  <a:cubicBezTo>
                    <a:pt x="555" y="639"/>
                    <a:pt x="554" y="643"/>
                    <a:pt x="551" y="645"/>
                  </a:cubicBezTo>
                  <a:cubicBezTo>
                    <a:pt x="537" y="655"/>
                    <a:pt x="522" y="663"/>
                    <a:pt x="507" y="670"/>
                  </a:cubicBezTo>
                  <a:cubicBezTo>
                    <a:pt x="506" y="671"/>
                    <a:pt x="505" y="671"/>
                    <a:pt x="504" y="671"/>
                  </a:cubicBezTo>
                  <a:cubicBezTo>
                    <a:pt x="502" y="671"/>
                    <a:pt x="499" y="670"/>
                    <a:pt x="498" y="667"/>
                  </a:cubicBezTo>
                  <a:cubicBezTo>
                    <a:pt x="498" y="667"/>
                    <a:pt x="498" y="667"/>
                    <a:pt x="498" y="667"/>
                  </a:cubicBezTo>
                  <a:cubicBezTo>
                    <a:pt x="491" y="654"/>
                    <a:pt x="477" y="645"/>
                    <a:pt x="462" y="645"/>
                  </a:cubicBezTo>
                  <a:cubicBezTo>
                    <a:pt x="457" y="645"/>
                    <a:pt x="453" y="646"/>
                    <a:pt x="449" y="647"/>
                  </a:cubicBezTo>
                  <a:cubicBezTo>
                    <a:pt x="438" y="651"/>
                    <a:pt x="428" y="653"/>
                    <a:pt x="417" y="656"/>
                  </a:cubicBezTo>
                  <a:cubicBezTo>
                    <a:pt x="397" y="660"/>
                    <a:pt x="383" y="677"/>
                    <a:pt x="384" y="698"/>
                  </a:cubicBezTo>
                  <a:cubicBezTo>
                    <a:pt x="385" y="701"/>
                    <a:pt x="382" y="705"/>
                    <a:pt x="378" y="705"/>
                  </a:cubicBezTo>
                  <a:cubicBezTo>
                    <a:pt x="370" y="706"/>
                    <a:pt x="361" y="706"/>
                    <a:pt x="353" y="706"/>
                  </a:cubicBezTo>
                  <a:moveTo>
                    <a:pt x="353" y="103"/>
                  </a:moveTo>
                  <a:cubicBezTo>
                    <a:pt x="340" y="103"/>
                    <a:pt x="328" y="104"/>
                    <a:pt x="315" y="105"/>
                  </a:cubicBezTo>
                  <a:cubicBezTo>
                    <a:pt x="214" y="120"/>
                    <a:pt x="120" y="214"/>
                    <a:pt x="105" y="315"/>
                  </a:cubicBezTo>
                  <a:cubicBezTo>
                    <a:pt x="95" y="388"/>
                    <a:pt x="116" y="462"/>
                    <a:pt x="164" y="517"/>
                  </a:cubicBezTo>
                  <a:cubicBezTo>
                    <a:pt x="211" y="572"/>
                    <a:pt x="280" y="603"/>
                    <a:pt x="353" y="603"/>
                  </a:cubicBezTo>
                  <a:cubicBezTo>
                    <a:pt x="365" y="603"/>
                    <a:pt x="378" y="602"/>
                    <a:pt x="390" y="600"/>
                  </a:cubicBezTo>
                  <a:cubicBezTo>
                    <a:pt x="491" y="586"/>
                    <a:pt x="586" y="492"/>
                    <a:pt x="600" y="390"/>
                  </a:cubicBezTo>
                  <a:cubicBezTo>
                    <a:pt x="611" y="318"/>
                    <a:pt x="590" y="244"/>
                    <a:pt x="542" y="189"/>
                  </a:cubicBezTo>
                  <a:cubicBezTo>
                    <a:pt x="495" y="134"/>
                    <a:pt x="426" y="103"/>
                    <a:pt x="353" y="103"/>
                  </a:cubicBezTo>
                </a:path>
              </a:pathLst>
            </a:custGeom>
            <a:solidFill>
              <a:srgbClr val="C00000"/>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7" name="任意多边形 34">
              <a:extLst>
                <a:ext uri="{FF2B5EF4-FFF2-40B4-BE49-F238E27FC236}">
                  <a16:creationId xmlns:a16="http://schemas.microsoft.com/office/drawing/2014/main" id="{74D74DC4-44BB-4B1F-A803-EE3DB47C1A49}"/>
                </a:ext>
              </a:extLst>
            </p:cNvPr>
            <p:cNvSpPr/>
            <p:nvPr/>
          </p:nvSpPr>
          <p:spPr bwMode="auto">
            <a:xfrm>
              <a:off x="3419735" y="1821930"/>
              <a:ext cx="1297887" cy="1296090"/>
            </a:xfrm>
            <a:custGeom>
              <a:avLst/>
              <a:gdLst>
                <a:gd name="T0" fmla="*/ 161 w 347"/>
                <a:gd name="T1" fmla="*/ 90 h 347"/>
                <a:gd name="T2" fmla="*/ 186 w 347"/>
                <a:gd name="T3" fmla="*/ 256 h 347"/>
                <a:gd name="T4" fmla="*/ 79 w 347"/>
                <a:gd name="T5" fmla="*/ 159 h 347"/>
                <a:gd name="T6" fmla="*/ 269 w 347"/>
                <a:gd name="T7" fmla="*/ 188 h 347"/>
                <a:gd name="T8" fmla="*/ 130 w 347"/>
                <a:gd name="T9" fmla="*/ 39 h 347"/>
                <a:gd name="T10" fmla="*/ 174 w 347"/>
                <a:gd name="T11" fmla="*/ 12 h 347"/>
                <a:gd name="T12" fmla="*/ 218 w 347"/>
                <a:gd name="T13" fmla="*/ 39 h 347"/>
                <a:gd name="T14" fmla="*/ 242 w 347"/>
                <a:gd name="T15" fmla="*/ 28 h 347"/>
                <a:gd name="T16" fmla="*/ 268 w 347"/>
                <a:gd name="T17" fmla="*/ 68 h 347"/>
                <a:gd name="T18" fmla="*/ 304 w 347"/>
                <a:gd name="T19" fmla="*/ 81 h 347"/>
                <a:gd name="T20" fmla="*/ 309 w 347"/>
                <a:gd name="T21" fmla="*/ 129 h 347"/>
                <a:gd name="T22" fmla="*/ 330 w 347"/>
                <a:gd name="T23" fmla="*/ 157 h 347"/>
                <a:gd name="T24" fmla="*/ 330 w 347"/>
                <a:gd name="T25" fmla="*/ 189 h 347"/>
                <a:gd name="T26" fmla="*/ 309 w 347"/>
                <a:gd name="T27" fmla="*/ 217 h 347"/>
                <a:gd name="T28" fmla="*/ 304 w 347"/>
                <a:gd name="T29" fmla="*/ 266 h 347"/>
                <a:gd name="T30" fmla="*/ 268 w 347"/>
                <a:gd name="T31" fmla="*/ 279 h 347"/>
                <a:gd name="T32" fmla="*/ 242 w 347"/>
                <a:gd name="T33" fmla="*/ 319 h 347"/>
                <a:gd name="T34" fmla="*/ 223 w 347"/>
                <a:gd name="T35" fmla="*/ 307 h 347"/>
                <a:gd name="T36" fmla="*/ 185 w 347"/>
                <a:gd name="T37" fmla="*/ 334 h 347"/>
                <a:gd name="T38" fmla="*/ 145 w 347"/>
                <a:gd name="T39" fmla="*/ 312 h 347"/>
                <a:gd name="T40" fmla="*/ 105 w 347"/>
                <a:gd name="T41" fmla="*/ 319 h 347"/>
                <a:gd name="T42" fmla="*/ 79 w 347"/>
                <a:gd name="T43" fmla="*/ 279 h 347"/>
                <a:gd name="T44" fmla="*/ 47 w 347"/>
                <a:gd name="T45" fmla="*/ 265 h 347"/>
                <a:gd name="T46" fmla="*/ 31 w 347"/>
                <a:gd name="T47" fmla="*/ 237 h 347"/>
                <a:gd name="T48" fmla="*/ 18 w 347"/>
                <a:gd name="T49" fmla="*/ 189 h 347"/>
                <a:gd name="T50" fmla="*/ 13 w 347"/>
                <a:gd name="T51" fmla="*/ 162 h 347"/>
                <a:gd name="T52" fmla="*/ 35 w 347"/>
                <a:gd name="T53" fmla="*/ 144 h 347"/>
                <a:gd name="T54" fmla="*/ 40 w 347"/>
                <a:gd name="T55" fmla="*/ 83 h 347"/>
                <a:gd name="T56" fmla="*/ 68 w 347"/>
                <a:gd name="T57" fmla="*/ 79 h 347"/>
                <a:gd name="T58" fmla="*/ 103 w 347"/>
                <a:gd name="T59" fmla="*/ 28 h 347"/>
                <a:gd name="T60" fmla="*/ 174 w 347"/>
                <a:gd name="T61" fmla="*/ 0 h 347"/>
                <a:gd name="T62" fmla="*/ 126 w 347"/>
                <a:gd name="T63" fmla="*/ 27 h 347"/>
                <a:gd name="T64" fmla="*/ 98 w 347"/>
                <a:gd name="T65" fmla="*/ 17 h 347"/>
                <a:gd name="T66" fmla="*/ 59 w 347"/>
                <a:gd name="T67" fmla="*/ 71 h 347"/>
                <a:gd name="T68" fmla="*/ 30 w 347"/>
                <a:gd name="T69" fmla="*/ 76 h 347"/>
                <a:gd name="T70" fmla="*/ 23 w 347"/>
                <a:gd name="T71" fmla="*/ 141 h 347"/>
                <a:gd name="T72" fmla="*/ 1 w 347"/>
                <a:gd name="T73" fmla="*/ 161 h 347"/>
                <a:gd name="T74" fmla="*/ 18 w 347"/>
                <a:gd name="T75" fmla="*/ 201 h 347"/>
                <a:gd name="T76" fmla="*/ 25 w 347"/>
                <a:gd name="T77" fmla="*/ 227 h 347"/>
                <a:gd name="T78" fmla="*/ 53 w 347"/>
                <a:gd name="T79" fmla="*/ 275 h 347"/>
                <a:gd name="T80" fmla="*/ 71 w 347"/>
                <a:gd name="T81" fmla="*/ 288 h 347"/>
                <a:gd name="T82" fmla="*/ 105 w 347"/>
                <a:gd name="T83" fmla="*/ 331 h 347"/>
                <a:gd name="T84" fmla="*/ 142 w 347"/>
                <a:gd name="T85" fmla="*/ 324 h 347"/>
                <a:gd name="T86" fmla="*/ 186 w 347"/>
                <a:gd name="T87" fmla="*/ 346 h 347"/>
                <a:gd name="T88" fmla="*/ 223 w 347"/>
                <a:gd name="T89" fmla="*/ 319 h 347"/>
                <a:gd name="T90" fmla="*/ 242 w 347"/>
                <a:gd name="T91" fmla="*/ 331 h 347"/>
                <a:gd name="T92" fmla="*/ 276 w 347"/>
                <a:gd name="T93" fmla="*/ 288 h 347"/>
                <a:gd name="T94" fmla="*/ 304 w 347"/>
                <a:gd name="T95" fmla="*/ 278 h 347"/>
                <a:gd name="T96" fmla="*/ 320 w 347"/>
                <a:gd name="T97" fmla="*/ 221 h 347"/>
                <a:gd name="T98" fmla="*/ 330 w 347"/>
                <a:gd name="T99" fmla="*/ 201 h 347"/>
                <a:gd name="T100" fmla="*/ 330 w 347"/>
                <a:gd name="T101" fmla="*/ 145 h 347"/>
                <a:gd name="T102" fmla="*/ 320 w 347"/>
                <a:gd name="T103" fmla="*/ 126 h 347"/>
                <a:gd name="T104" fmla="*/ 304 w 347"/>
                <a:gd name="T105" fmla="*/ 69 h 347"/>
                <a:gd name="T106" fmla="*/ 276 w 347"/>
                <a:gd name="T107" fmla="*/ 59 h 347"/>
                <a:gd name="T108" fmla="*/ 242 w 347"/>
                <a:gd name="T109" fmla="*/ 16 h 347"/>
                <a:gd name="T110" fmla="*/ 222 w 347"/>
                <a:gd name="T111" fmla="*/ 27 h 347"/>
                <a:gd name="T112" fmla="*/ 174 w 347"/>
                <a:gd name="T11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47">
                  <a:moveTo>
                    <a:pt x="174" y="257"/>
                  </a:moveTo>
                  <a:cubicBezTo>
                    <a:pt x="152" y="257"/>
                    <a:pt x="130" y="248"/>
                    <a:pt x="115" y="233"/>
                  </a:cubicBezTo>
                  <a:cubicBezTo>
                    <a:pt x="96" y="214"/>
                    <a:pt x="87" y="187"/>
                    <a:pt x="91" y="161"/>
                  </a:cubicBezTo>
                  <a:cubicBezTo>
                    <a:pt x="96" y="127"/>
                    <a:pt x="128" y="95"/>
                    <a:pt x="161" y="90"/>
                  </a:cubicBezTo>
                  <a:cubicBezTo>
                    <a:pt x="165" y="90"/>
                    <a:pt x="170" y="89"/>
                    <a:pt x="174" y="89"/>
                  </a:cubicBezTo>
                  <a:cubicBezTo>
                    <a:pt x="196" y="89"/>
                    <a:pt x="217" y="98"/>
                    <a:pt x="233" y="114"/>
                  </a:cubicBezTo>
                  <a:cubicBezTo>
                    <a:pt x="252" y="133"/>
                    <a:pt x="261" y="159"/>
                    <a:pt x="257" y="186"/>
                  </a:cubicBezTo>
                  <a:cubicBezTo>
                    <a:pt x="252" y="219"/>
                    <a:pt x="220" y="251"/>
                    <a:pt x="186" y="256"/>
                  </a:cubicBezTo>
                  <a:cubicBezTo>
                    <a:pt x="182" y="257"/>
                    <a:pt x="178" y="257"/>
                    <a:pt x="174" y="257"/>
                  </a:cubicBezTo>
                  <a:moveTo>
                    <a:pt x="174" y="77"/>
                  </a:moveTo>
                  <a:cubicBezTo>
                    <a:pt x="169" y="77"/>
                    <a:pt x="164" y="78"/>
                    <a:pt x="159" y="78"/>
                  </a:cubicBezTo>
                  <a:cubicBezTo>
                    <a:pt x="121" y="84"/>
                    <a:pt x="85" y="120"/>
                    <a:pt x="79" y="159"/>
                  </a:cubicBezTo>
                  <a:cubicBezTo>
                    <a:pt x="75" y="189"/>
                    <a:pt x="84" y="219"/>
                    <a:pt x="106" y="241"/>
                  </a:cubicBezTo>
                  <a:cubicBezTo>
                    <a:pt x="124" y="259"/>
                    <a:pt x="148" y="269"/>
                    <a:pt x="174" y="269"/>
                  </a:cubicBezTo>
                  <a:cubicBezTo>
                    <a:pt x="179" y="269"/>
                    <a:pt x="183" y="269"/>
                    <a:pt x="188" y="268"/>
                  </a:cubicBezTo>
                  <a:cubicBezTo>
                    <a:pt x="227" y="262"/>
                    <a:pt x="263" y="226"/>
                    <a:pt x="269" y="188"/>
                  </a:cubicBezTo>
                  <a:cubicBezTo>
                    <a:pt x="273" y="157"/>
                    <a:pt x="263" y="127"/>
                    <a:pt x="242" y="105"/>
                  </a:cubicBezTo>
                  <a:cubicBezTo>
                    <a:pt x="223" y="87"/>
                    <a:pt x="199" y="77"/>
                    <a:pt x="174" y="77"/>
                  </a:cubicBezTo>
                  <a:moveTo>
                    <a:pt x="125" y="39"/>
                  </a:moveTo>
                  <a:cubicBezTo>
                    <a:pt x="126" y="39"/>
                    <a:pt x="128" y="39"/>
                    <a:pt x="130" y="39"/>
                  </a:cubicBezTo>
                  <a:cubicBezTo>
                    <a:pt x="135" y="37"/>
                    <a:pt x="140" y="36"/>
                    <a:pt x="145" y="35"/>
                  </a:cubicBezTo>
                  <a:cubicBezTo>
                    <a:pt x="153" y="33"/>
                    <a:pt x="158" y="26"/>
                    <a:pt x="158" y="17"/>
                  </a:cubicBezTo>
                  <a:cubicBezTo>
                    <a:pt x="158" y="15"/>
                    <a:pt x="160" y="12"/>
                    <a:pt x="162" y="12"/>
                  </a:cubicBezTo>
                  <a:cubicBezTo>
                    <a:pt x="166" y="12"/>
                    <a:pt x="170" y="12"/>
                    <a:pt x="174" y="12"/>
                  </a:cubicBezTo>
                  <a:cubicBezTo>
                    <a:pt x="178" y="12"/>
                    <a:pt x="181" y="12"/>
                    <a:pt x="185" y="12"/>
                  </a:cubicBezTo>
                  <a:cubicBezTo>
                    <a:pt x="188" y="12"/>
                    <a:pt x="190" y="15"/>
                    <a:pt x="190" y="17"/>
                  </a:cubicBezTo>
                  <a:cubicBezTo>
                    <a:pt x="189" y="26"/>
                    <a:pt x="195" y="33"/>
                    <a:pt x="203" y="35"/>
                  </a:cubicBezTo>
                  <a:cubicBezTo>
                    <a:pt x="208" y="36"/>
                    <a:pt x="213" y="37"/>
                    <a:pt x="218" y="39"/>
                  </a:cubicBezTo>
                  <a:cubicBezTo>
                    <a:pt x="220" y="39"/>
                    <a:pt x="221" y="39"/>
                    <a:pt x="223" y="39"/>
                  </a:cubicBezTo>
                  <a:cubicBezTo>
                    <a:pt x="229" y="39"/>
                    <a:pt x="234" y="36"/>
                    <a:pt x="238" y="31"/>
                  </a:cubicBezTo>
                  <a:cubicBezTo>
                    <a:pt x="238" y="30"/>
                    <a:pt x="238" y="30"/>
                    <a:pt x="238" y="30"/>
                  </a:cubicBezTo>
                  <a:cubicBezTo>
                    <a:pt x="239" y="29"/>
                    <a:pt x="241" y="28"/>
                    <a:pt x="242" y="28"/>
                  </a:cubicBezTo>
                  <a:cubicBezTo>
                    <a:pt x="243" y="28"/>
                    <a:pt x="244" y="28"/>
                    <a:pt x="244" y="28"/>
                  </a:cubicBezTo>
                  <a:cubicBezTo>
                    <a:pt x="251" y="31"/>
                    <a:pt x="258" y="35"/>
                    <a:pt x="264" y="40"/>
                  </a:cubicBezTo>
                  <a:cubicBezTo>
                    <a:pt x="266" y="41"/>
                    <a:pt x="267" y="44"/>
                    <a:pt x="266" y="46"/>
                  </a:cubicBezTo>
                  <a:cubicBezTo>
                    <a:pt x="261" y="53"/>
                    <a:pt x="262" y="62"/>
                    <a:pt x="268" y="68"/>
                  </a:cubicBezTo>
                  <a:cubicBezTo>
                    <a:pt x="272" y="71"/>
                    <a:pt x="276" y="75"/>
                    <a:pt x="279" y="79"/>
                  </a:cubicBezTo>
                  <a:cubicBezTo>
                    <a:pt x="283" y="82"/>
                    <a:pt x="287" y="84"/>
                    <a:pt x="292" y="84"/>
                  </a:cubicBezTo>
                  <a:cubicBezTo>
                    <a:pt x="295" y="84"/>
                    <a:pt x="298" y="83"/>
                    <a:pt x="301" y="81"/>
                  </a:cubicBezTo>
                  <a:cubicBezTo>
                    <a:pt x="302" y="81"/>
                    <a:pt x="303" y="81"/>
                    <a:pt x="304" y="81"/>
                  </a:cubicBezTo>
                  <a:cubicBezTo>
                    <a:pt x="305" y="81"/>
                    <a:pt x="307" y="81"/>
                    <a:pt x="308" y="83"/>
                  </a:cubicBezTo>
                  <a:cubicBezTo>
                    <a:pt x="312" y="89"/>
                    <a:pt x="316" y="96"/>
                    <a:pt x="319" y="103"/>
                  </a:cubicBezTo>
                  <a:cubicBezTo>
                    <a:pt x="320" y="105"/>
                    <a:pt x="319" y="108"/>
                    <a:pt x="317" y="109"/>
                  </a:cubicBezTo>
                  <a:cubicBezTo>
                    <a:pt x="309" y="113"/>
                    <a:pt x="306" y="121"/>
                    <a:pt x="309" y="129"/>
                  </a:cubicBezTo>
                  <a:cubicBezTo>
                    <a:pt x="310" y="134"/>
                    <a:pt x="311" y="139"/>
                    <a:pt x="312" y="144"/>
                  </a:cubicBezTo>
                  <a:cubicBezTo>
                    <a:pt x="314" y="152"/>
                    <a:pt x="321" y="157"/>
                    <a:pt x="329" y="157"/>
                  </a:cubicBezTo>
                  <a:cubicBezTo>
                    <a:pt x="329" y="157"/>
                    <a:pt x="329" y="157"/>
                    <a:pt x="330" y="157"/>
                  </a:cubicBezTo>
                  <a:cubicBezTo>
                    <a:pt x="330" y="157"/>
                    <a:pt x="330" y="157"/>
                    <a:pt x="330" y="157"/>
                  </a:cubicBezTo>
                  <a:cubicBezTo>
                    <a:pt x="332" y="157"/>
                    <a:pt x="335" y="159"/>
                    <a:pt x="335" y="162"/>
                  </a:cubicBezTo>
                  <a:cubicBezTo>
                    <a:pt x="335" y="166"/>
                    <a:pt x="335" y="169"/>
                    <a:pt x="335" y="173"/>
                  </a:cubicBezTo>
                  <a:cubicBezTo>
                    <a:pt x="335" y="177"/>
                    <a:pt x="335" y="181"/>
                    <a:pt x="335" y="185"/>
                  </a:cubicBezTo>
                  <a:cubicBezTo>
                    <a:pt x="335" y="187"/>
                    <a:pt x="332" y="189"/>
                    <a:pt x="330" y="189"/>
                  </a:cubicBezTo>
                  <a:cubicBezTo>
                    <a:pt x="330" y="189"/>
                    <a:pt x="330" y="189"/>
                    <a:pt x="330" y="189"/>
                  </a:cubicBezTo>
                  <a:cubicBezTo>
                    <a:pt x="329" y="189"/>
                    <a:pt x="329" y="189"/>
                    <a:pt x="329" y="189"/>
                  </a:cubicBezTo>
                  <a:cubicBezTo>
                    <a:pt x="321" y="189"/>
                    <a:pt x="314" y="195"/>
                    <a:pt x="312" y="202"/>
                  </a:cubicBezTo>
                  <a:cubicBezTo>
                    <a:pt x="311" y="207"/>
                    <a:pt x="310" y="212"/>
                    <a:pt x="309" y="217"/>
                  </a:cubicBezTo>
                  <a:cubicBezTo>
                    <a:pt x="306" y="225"/>
                    <a:pt x="309" y="234"/>
                    <a:pt x="317" y="237"/>
                  </a:cubicBezTo>
                  <a:cubicBezTo>
                    <a:pt x="319" y="239"/>
                    <a:pt x="320" y="241"/>
                    <a:pt x="319" y="244"/>
                  </a:cubicBezTo>
                  <a:cubicBezTo>
                    <a:pt x="316" y="251"/>
                    <a:pt x="312" y="257"/>
                    <a:pt x="308" y="264"/>
                  </a:cubicBezTo>
                  <a:cubicBezTo>
                    <a:pt x="307" y="265"/>
                    <a:pt x="305" y="266"/>
                    <a:pt x="304" y="266"/>
                  </a:cubicBezTo>
                  <a:cubicBezTo>
                    <a:pt x="303" y="266"/>
                    <a:pt x="302" y="265"/>
                    <a:pt x="301" y="265"/>
                  </a:cubicBezTo>
                  <a:cubicBezTo>
                    <a:pt x="298" y="263"/>
                    <a:pt x="295" y="262"/>
                    <a:pt x="292" y="262"/>
                  </a:cubicBezTo>
                  <a:cubicBezTo>
                    <a:pt x="287" y="262"/>
                    <a:pt x="283" y="264"/>
                    <a:pt x="279" y="268"/>
                  </a:cubicBezTo>
                  <a:cubicBezTo>
                    <a:pt x="276" y="272"/>
                    <a:pt x="272" y="275"/>
                    <a:pt x="268" y="279"/>
                  </a:cubicBezTo>
                  <a:cubicBezTo>
                    <a:pt x="262" y="284"/>
                    <a:pt x="261" y="293"/>
                    <a:pt x="266" y="300"/>
                  </a:cubicBezTo>
                  <a:cubicBezTo>
                    <a:pt x="267" y="303"/>
                    <a:pt x="266" y="305"/>
                    <a:pt x="264" y="307"/>
                  </a:cubicBezTo>
                  <a:cubicBezTo>
                    <a:pt x="258" y="311"/>
                    <a:pt x="251" y="315"/>
                    <a:pt x="244" y="318"/>
                  </a:cubicBezTo>
                  <a:cubicBezTo>
                    <a:pt x="244" y="319"/>
                    <a:pt x="243" y="319"/>
                    <a:pt x="242" y="319"/>
                  </a:cubicBezTo>
                  <a:cubicBezTo>
                    <a:pt x="241" y="319"/>
                    <a:pt x="239" y="318"/>
                    <a:pt x="238" y="316"/>
                  </a:cubicBezTo>
                  <a:cubicBezTo>
                    <a:pt x="238" y="315"/>
                    <a:pt x="238" y="315"/>
                    <a:pt x="238" y="315"/>
                  </a:cubicBezTo>
                  <a:cubicBezTo>
                    <a:pt x="238" y="315"/>
                    <a:pt x="238" y="315"/>
                    <a:pt x="238" y="315"/>
                  </a:cubicBezTo>
                  <a:cubicBezTo>
                    <a:pt x="234" y="310"/>
                    <a:pt x="229" y="307"/>
                    <a:pt x="223" y="307"/>
                  </a:cubicBezTo>
                  <a:cubicBezTo>
                    <a:pt x="221" y="307"/>
                    <a:pt x="220" y="307"/>
                    <a:pt x="218" y="308"/>
                  </a:cubicBezTo>
                  <a:cubicBezTo>
                    <a:pt x="213" y="309"/>
                    <a:pt x="208" y="311"/>
                    <a:pt x="203" y="312"/>
                  </a:cubicBezTo>
                  <a:cubicBezTo>
                    <a:pt x="195" y="314"/>
                    <a:pt x="189" y="321"/>
                    <a:pt x="190" y="329"/>
                  </a:cubicBezTo>
                  <a:cubicBezTo>
                    <a:pt x="190" y="332"/>
                    <a:pt x="188" y="334"/>
                    <a:pt x="185" y="334"/>
                  </a:cubicBezTo>
                  <a:cubicBezTo>
                    <a:pt x="181" y="334"/>
                    <a:pt x="178" y="335"/>
                    <a:pt x="174" y="335"/>
                  </a:cubicBezTo>
                  <a:cubicBezTo>
                    <a:pt x="170" y="335"/>
                    <a:pt x="166" y="334"/>
                    <a:pt x="162" y="334"/>
                  </a:cubicBezTo>
                  <a:cubicBezTo>
                    <a:pt x="160" y="334"/>
                    <a:pt x="158" y="332"/>
                    <a:pt x="158" y="329"/>
                  </a:cubicBezTo>
                  <a:cubicBezTo>
                    <a:pt x="158" y="321"/>
                    <a:pt x="153" y="314"/>
                    <a:pt x="145" y="312"/>
                  </a:cubicBezTo>
                  <a:cubicBezTo>
                    <a:pt x="140" y="311"/>
                    <a:pt x="135" y="309"/>
                    <a:pt x="130" y="308"/>
                  </a:cubicBezTo>
                  <a:cubicBezTo>
                    <a:pt x="128" y="307"/>
                    <a:pt x="126" y="307"/>
                    <a:pt x="125" y="307"/>
                  </a:cubicBezTo>
                  <a:cubicBezTo>
                    <a:pt x="118" y="307"/>
                    <a:pt x="113" y="310"/>
                    <a:pt x="110" y="316"/>
                  </a:cubicBezTo>
                  <a:cubicBezTo>
                    <a:pt x="109" y="318"/>
                    <a:pt x="107" y="319"/>
                    <a:pt x="105" y="319"/>
                  </a:cubicBezTo>
                  <a:cubicBezTo>
                    <a:pt x="105" y="319"/>
                    <a:pt x="104" y="319"/>
                    <a:pt x="103" y="318"/>
                  </a:cubicBezTo>
                  <a:cubicBezTo>
                    <a:pt x="96" y="315"/>
                    <a:pt x="90" y="311"/>
                    <a:pt x="83" y="307"/>
                  </a:cubicBezTo>
                  <a:cubicBezTo>
                    <a:pt x="81" y="305"/>
                    <a:pt x="81" y="303"/>
                    <a:pt x="82" y="300"/>
                  </a:cubicBezTo>
                  <a:cubicBezTo>
                    <a:pt x="87" y="293"/>
                    <a:pt x="85" y="284"/>
                    <a:pt x="79" y="279"/>
                  </a:cubicBezTo>
                  <a:cubicBezTo>
                    <a:pt x="75" y="275"/>
                    <a:pt x="72" y="272"/>
                    <a:pt x="68" y="268"/>
                  </a:cubicBezTo>
                  <a:cubicBezTo>
                    <a:pt x="65" y="264"/>
                    <a:pt x="60" y="262"/>
                    <a:pt x="56" y="262"/>
                  </a:cubicBezTo>
                  <a:cubicBezTo>
                    <a:pt x="53" y="262"/>
                    <a:pt x="50" y="263"/>
                    <a:pt x="47" y="265"/>
                  </a:cubicBezTo>
                  <a:cubicBezTo>
                    <a:pt x="47" y="265"/>
                    <a:pt x="47" y="265"/>
                    <a:pt x="47" y="265"/>
                  </a:cubicBezTo>
                  <a:cubicBezTo>
                    <a:pt x="46" y="265"/>
                    <a:pt x="45" y="266"/>
                    <a:pt x="44" y="266"/>
                  </a:cubicBezTo>
                  <a:cubicBezTo>
                    <a:pt x="43" y="266"/>
                    <a:pt x="41" y="265"/>
                    <a:pt x="40" y="264"/>
                  </a:cubicBezTo>
                  <a:cubicBezTo>
                    <a:pt x="36" y="257"/>
                    <a:pt x="32" y="251"/>
                    <a:pt x="29" y="244"/>
                  </a:cubicBezTo>
                  <a:cubicBezTo>
                    <a:pt x="28" y="241"/>
                    <a:pt x="28" y="239"/>
                    <a:pt x="31" y="237"/>
                  </a:cubicBezTo>
                  <a:cubicBezTo>
                    <a:pt x="38" y="234"/>
                    <a:pt x="42" y="225"/>
                    <a:pt x="39" y="217"/>
                  </a:cubicBezTo>
                  <a:cubicBezTo>
                    <a:pt x="38" y="212"/>
                    <a:pt x="36" y="207"/>
                    <a:pt x="35" y="202"/>
                  </a:cubicBezTo>
                  <a:cubicBezTo>
                    <a:pt x="34" y="195"/>
                    <a:pt x="27" y="189"/>
                    <a:pt x="19" y="189"/>
                  </a:cubicBezTo>
                  <a:cubicBezTo>
                    <a:pt x="18" y="189"/>
                    <a:pt x="18" y="189"/>
                    <a:pt x="18" y="189"/>
                  </a:cubicBezTo>
                  <a:cubicBezTo>
                    <a:pt x="18" y="189"/>
                    <a:pt x="18" y="189"/>
                    <a:pt x="18" y="189"/>
                  </a:cubicBezTo>
                  <a:cubicBezTo>
                    <a:pt x="15" y="189"/>
                    <a:pt x="13" y="187"/>
                    <a:pt x="13" y="185"/>
                  </a:cubicBezTo>
                  <a:cubicBezTo>
                    <a:pt x="13" y="181"/>
                    <a:pt x="12" y="177"/>
                    <a:pt x="12" y="173"/>
                  </a:cubicBezTo>
                  <a:cubicBezTo>
                    <a:pt x="12" y="169"/>
                    <a:pt x="13" y="166"/>
                    <a:pt x="13" y="162"/>
                  </a:cubicBezTo>
                  <a:cubicBezTo>
                    <a:pt x="13" y="159"/>
                    <a:pt x="15" y="157"/>
                    <a:pt x="18" y="157"/>
                  </a:cubicBezTo>
                  <a:cubicBezTo>
                    <a:pt x="18" y="157"/>
                    <a:pt x="18" y="157"/>
                    <a:pt x="18" y="157"/>
                  </a:cubicBezTo>
                  <a:cubicBezTo>
                    <a:pt x="18" y="157"/>
                    <a:pt x="18" y="157"/>
                    <a:pt x="19" y="157"/>
                  </a:cubicBezTo>
                  <a:cubicBezTo>
                    <a:pt x="27" y="157"/>
                    <a:pt x="34" y="152"/>
                    <a:pt x="35" y="144"/>
                  </a:cubicBezTo>
                  <a:cubicBezTo>
                    <a:pt x="36" y="139"/>
                    <a:pt x="38" y="134"/>
                    <a:pt x="39" y="129"/>
                  </a:cubicBezTo>
                  <a:cubicBezTo>
                    <a:pt x="42" y="121"/>
                    <a:pt x="38" y="113"/>
                    <a:pt x="31" y="109"/>
                  </a:cubicBezTo>
                  <a:cubicBezTo>
                    <a:pt x="28" y="108"/>
                    <a:pt x="28" y="105"/>
                    <a:pt x="29" y="103"/>
                  </a:cubicBezTo>
                  <a:cubicBezTo>
                    <a:pt x="32" y="96"/>
                    <a:pt x="36" y="89"/>
                    <a:pt x="40" y="83"/>
                  </a:cubicBezTo>
                  <a:cubicBezTo>
                    <a:pt x="41" y="81"/>
                    <a:pt x="43" y="81"/>
                    <a:pt x="44" y="81"/>
                  </a:cubicBezTo>
                  <a:cubicBezTo>
                    <a:pt x="45" y="81"/>
                    <a:pt x="46" y="81"/>
                    <a:pt x="47" y="82"/>
                  </a:cubicBezTo>
                  <a:cubicBezTo>
                    <a:pt x="50" y="83"/>
                    <a:pt x="53" y="84"/>
                    <a:pt x="56" y="84"/>
                  </a:cubicBezTo>
                  <a:cubicBezTo>
                    <a:pt x="60" y="84"/>
                    <a:pt x="65" y="82"/>
                    <a:pt x="68" y="79"/>
                  </a:cubicBezTo>
                  <a:cubicBezTo>
                    <a:pt x="72" y="75"/>
                    <a:pt x="75" y="71"/>
                    <a:pt x="79" y="68"/>
                  </a:cubicBezTo>
                  <a:cubicBezTo>
                    <a:pt x="85" y="62"/>
                    <a:pt x="87" y="53"/>
                    <a:pt x="82" y="46"/>
                  </a:cubicBezTo>
                  <a:cubicBezTo>
                    <a:pt x="81" y="44"/>
                    <a:pt x="81" y="41"/>
                    <a:pt x="83" y="40"/>
                  </a:cubicBezTo>
                  <a:cubicBezTo>
                    <a:pt x="90" y="35"/>
                    <a:pt x="96" y="31"/>
                    <a:pt x="103" y="28"/>
                  </a:cubicBezTo>
                  <a:cubicBezTo>
                    <a:pt x="104" y="28"/>
                    <a:pt x="105" y="28"/>
                    <a:pt x="105" y="28"/>
                  </a:cubicBezTo>
                  <a:cubicBezTo>
                    <a:pt x="107" y="28"/>
                    <a:pt x="109" y="29"/>
                    <a:pt x="110" y="30"/>
                  </a:cubicBezTo>
                  <a:cubicBezTo>
                    <a:pt x="113" y="36"/>
                    <a:pt x="118" y="39"/>
                    <a:pt x="125" y="39"/>
                  </a:cubicBezTo>
                  <a:moveTo>
                    <a:pt x="174" y="0"/>
                  </a:moveTo>
                  <a:cubicBezTo>
                    <a:pt x="170" y="0"/>
                    <a:pt x="166" y="0"/>
                    <a:pt x="161" y="0"/>
                  </a:cubicBezTo>
                  <a:cubicBezTo>
                    <a:pt x="152" y="1"/>
                    <a:pt x="145" y="9"/>
                    <a:pt x="146" y="18"/>
                  </a:cubicBezTo>
                  <a:cubicBezTo>
                    <a:pt x="146" y="20"/>
                    <a:pt x="144" y="22"/>
                    <a:pt x="142" y="23"/>
                  </a:cubicBezTo>
                  <a:cubicBezTo>
                    <a:pt x="137" y="24"/>
                    <a:pt x="131" y="25"/>
                    <a:pt x="126" y="27"/>
                  </a:cubicBezTo>
                  <a:cubicBezTo>
                    <a:pt x="126" y="27"/>
                    <a:pt x="125" y="27"/>
                    <a:pt x="125" y="27"/>
                  </a:cubicBezTo>
                  <a:cubicBezTo>
                    <a:pt x="123" y="27"/>
                    <a:pt x="121" y="26"/>
                    <a:pt x="120" y="25"/>
                  </a:cubicBezTo>
                  <a:cubicBezTo>
                    <a:pt x="117" y="19"/>
                    <a:pt x="111" y="16"/>
                    <a:pt x="105" y="16"/>
                  </a:cubicBezTo>
                  <a:cubicBezTo>
                    <a:pt x="103" y="16"/>
                    <a:pt x="100" y="16"/>
                    <a:pt x="98" y="17"/>
                  </a:cubicBezTo>
                  <a:cubicBezTo>
                    <a:pt x="91" y="21"/>
                    <a:pt x="83" y="25"/>
                    <a:pt x="77" y="30"/>
                  </a:cubicBezTo>
                  <a:cubicBezTo>
                    <a:pt x="69" y="35"/>
                    <a:pt x="67" y="45"/>
                    <a:pt x="72" y="53"/>
                  </a:cubicBezTo>
                  <a:cubicBezTo>
                    <a:pt x="73" y="55"/>
                    <a:pt x="73" y="57"/>
                    <a:pt x="71" y="59"/>
                  </a:cubicBezTo>
                  <a:cubicBezTo>
                    <a:pt x="67" y="63"/>
                    <a:pt x="63" y="66"/>
                    <a:pt x="59" y="71"/>
                  </a:cubicBezTo>
                  <a:cubicBezTo>
                    <a:pt x="59" y="72"/>
                    <a:pt x="57" y="72"/>
                    <a:pt x="56" y="72"/>
                  </a:cubicBezTo>
                  <a:cubicBezTo>
                    <a:pt x="55" y="72"/>
                    <a:pt x="54" y="72"/>
                    <a:pt x="53" y="71"/>
                  </a:cubicBezTo>
                  <a:cubicBezTo>
                    <a:pt x="50" y="70"/>
                    <a:pt x="47" y="69"/>
                    <a:pt x="44" y="69"/>
                  </a:cubicBezTo>
                  <a:cubicBezTo>
                    <a:pt x="39" y="69"/>
                    <a:pt x="33" y="71"/>
                    <a:pt x="30" y="76"/>
                  </a:cubicBezTo>
                  <a:cubicBezTo>
                    <a:pt x="26" y="83"/>
                    <a:pt x="21" y="90"/>
                    <a:pt x="18" y="97"/>
                  </a:cubicBezTo>
                  <a:cubicBezTo>
                    <a:pt x="14" y="106"/>
                    <a:pt x="17" y="116"/>
                    <a:pt x="25" y="120"/>
                  </a:cubicBezTo>
                  <a:cubicBezTo>
                    <a:pt x="27" y="121"/>
                    <a:pt x="28" y="123"/>
                    <a:pt x="28" y="126"/>
                  </a:cubicBezTo>
                  <a:cubicBezTo>
                    <a:pt x="26" y="131"/>
                    <a:pt x="25" y="136"/>
                    <a:pt x="23" y="141"/>
                  </a:cubicBezTo>
                  <a:cubicBezTo>
                    <a:pt x="23" y="144"/>
                    <a:pt x="21" y="145"/>
                    <a:pt x="19" y="145"/>
                  </a:cubicBezTo>
                  <a:cubicBezTo>
                    <a:pt x="19" y="145"/>
                    <a:pt x="19" y="145"/>
                    <a:pt x="18" y="145"/>
                  </a:cubicBezTo>
                  <a:cubicBezTo>
                    <a:pt x="18" y="145"/>
                    <a:pt x="18" y="145"/>
                    <a:pt x="18" y="145"/>
                  </a:cubicBezTo>
                  <a:cubicBezTo>
                    <a:pt x="9" y="145"/>
                    <a:pt x="1" y="152"/>
                    <a:pt x="1" y="161"/>
                  </a:cubicBezTo>
                  <a:cubicBezTo>
                    <a:pt x="1" y="165"/>
                    <a:pt x="0" y="169"/>
                    <a:pt x="0" y="173"/>
                  </a:cubicBezTo>
                  <a:cubicBezTo>
                    <a:pt x="0" y="177"/>
                    <a:pt x="1" y="182"/>
                    <a:pt x="1" y="186"/>
                  </a:cubicBezTo>
                  <a:cubicBezTo>
                    <a:pt x="1" y="194"/>
                    <a:pt x="9" y="201"/>
                    <a:pt x="18" y="201"/>
                  </a:cubicBezTo>
                  <a:cubicBezTo>
                    <a:pt x="18" y="201"/>
                    <a:pt x="18" y="201"/>
                    <a:pt x="18" y="201"/>
                  </a:cubicBezTo>
                  <a:cubicBezTo>
                    <a:pt x="19" y="201"/>
                    <a:pt x="19" y="201"/>
                    <a:pt x="19" y="201"/>
                  </a:cubicBezTo>
                  <a:cubicBezTo>
                    <a:pt x="21" y="201"/>
                    <a:pt x="23" y="203"/>
                    <a:pt x="23" y="205"/>
                  </a:cubicBezTo>
                  <a:cubicBezTo>
                    <a:pt x="25" y="210"/>
                    <a:pt x="26" y="216"/>
                    <a:pt x="28" y="221"/>
                  </a:cubicBezTo>
                  <a:cubicBezTo>
                    <a:pt x="28" y="223"/>
                    <a:pt x="27" y="226"/>
                    <a:pt x="25" y="227"/>
                  </a:cubicBezTo>
                  <a:cubicBezTo>
                    <a:pt x="17" y="231"/>
                    <a:pt x="14" y="241"/>
                    <a:pt x="18" y="249"/>
                  </a:cubicBezTo>
                  <a:cubicBezTo>
                    <a:pt x="21" y="256"/>
                    <a:pt x="26" y="264"/>
                    <a:pt x="30" y="270"/>
                  </a:cubicBezTo>
                  <a:cubicBezTo>
                    <a:pt x="33" y="275"/>
                    <a:pt x="39" y="278"/>
                    <a:pt x="44" y="278"/>
                  </a:cubicBezTo>
                  <a:cubicBezTo>
                    <a:pt x="47" y="278"/>
                    <a:pt x="50" y="277"/>
                    <a:pt x="53" y="275"/>
                  </a:cubicBezTo>
                  <a:cubicBezTo>
                    <a:pt x="53" y="275"/>
                    <a:pt x="53" y="275"/>
                    <a:pt x="53" y="275"/>
                  </a:cubicBezTo>
                  <a:cubicBezTo>
                    <a:pt x="54" y="274"/>
                    <a:pt x="55" y="274"/>
                    <a:pt x="56" y="274"/>
                  </a:cubicBezTo>
                  <a:cubicBezTo>
                    <a:pt x="57" y="274"/>
                    <a:pt x="59" y="275"/>
                    <a:pt x="59" y="276"/>
                  </a:cubicBezTo>
                  <a:cubicBezTo>
                    <a:pt x="63" y="280"/>
                    <a:pt x="67" y="284"/>
                    <a:pt x="71" y="288"/>
                  </a:cubicBezTo>
                  <a:cubicBezTo>
                    <a:pt x="73" y="289"/>
                    <a:pt x="73" y="292"/>
                    <a:pt x="72" y="294"/>
                  </a:cubicBezTo>
                  <a:cubicBezTo>
                    <a:pt x="67" y="301"/>
                    <a:pt x="69" y="312"/>
                    <a:pt x="77" y="317"/>
                  </a:cubicBezTo>
                  <a:cubicBezTo>
                    <a:pt x="83" y="321"/>
                    <a:pt x="91" y="326"/>
                    <a:pt x="98" y="329"/>
                  </a:cubicBezTo>
                  <a:cubicBezTo>
                    <a:pt x="100" y="330"/>
                    <a:pt x="103" y="331"/>
                    <a:pt x="105" y="331"/>
                  </a:cubicBezTo>
                  <a:cubicBezTo>
                    <a:pt x="111" y="331"/>
                    <a:pt x="117" y="327"/>
                    <a:pt x="120" y="322"/>
                  </a:cubicBezTo>
                  <a:cubicBezTo>
                    <a:pt x="121" y="320"/>
                    <a:pt x="123" y="319"/>
                    <a:pt x="125" y="319"/>
                  </a:cubicBezTo>
                  <a:cubicBezTo>
                    <a:pt x="125" y="319"/>
                    <a:pt x="126" y="319"/>
                    <a:pt x="126" y="319"/>
                  </a:cubicBezTo>
                  <a:cubicBezTo>
                    <a:pt x="131" y="321"/>
                    <a:pt x="137" y="322"/>
                    <a:pt x="142" y="324"/>
                  </a:cubicBezTo>
                  <a:cubicBezTo>
                    <a:pt x="144" y="324"/>
                    <a:pt x="146" y="326"/>
                    <a:pt x="146" y="329"/>
                  </a:cubicBezTo>
                  <a:cubicBezTo>
                    <a:pt x="145" y="338"/>
                    <a:pt x="152" y="346"/>
                    <a:pt x="161" y="346"/>
                  </a:cubicBezTo>
                  <a:cubicBezTo>
                    <a:pt x="166" y="346"/>
                    <a:pt x="170" y="347"/>
                    <a:pt x="174" y="347"/>
                  </a:cubicBezTo>
                  <a:cubicBezTo>
                    <a:pt x="178" y="347"/>
                    <a:pt x="182" y="346"/>
                    <a:pt x="186" y="346"/>
                  </a:cubicBezTo>
                  <a:cubicBezTo>
                    <a:pt x="195" y="346"/>
                    <a:pt x="202" y="338"/>
                    <a:pt x="202" y="329"/>
                  </a:cubicBezTo>
                  <a:cubicBezTo>
                    <a:pt x="202" y="326"/>
                    <a:pt x="203" y="324"/>
                    <a:pt x="206" y="324"/>
                  </a:cubicBezTo>
                  <a:cubicBezTo>
                    <a:pt x="211" y="322"/>
                    <a:pt x="216" y="321"/>
                    <a:pt x="222" y="319"/>
                  </a:cubicBezTo>
                  <a:cubicBezTo>
                    <a:pt x="222" y="319"/>
                    <a:pt x="223" y="319"/>
                    <a:pt x="223" y="319"/>
                  </a:cubicBezTo>
                  <a:cubicBezTo>
                    <a:pt x="225" y="319"/>
                    <a:pt x="227" y="320"/>
                    <a:pt x="227" y="322"/>
                  </a:cubicBezTo>
                  <a:cubicBezTo>
                    <a:pt x="228" y="323"/>
                    <a:pt x="228" y="323"/>
                    <a:pt x="228" y="323"/>
                  </a:cubicBezTo>
                  <a:cubicBezTo>
                    <a:pt x="228" y="323"/>
                    <a:pt x="228" y="323"/>
                    <a:pt x="228" y="323"/>
                  </a:cubicBezTo>
                  <a:cubicBezTo>
                    <a:pt x="231" y="328"/>
                    <a:pt x="237" y="331"/>
                    <a:pt x="242" y="331"/>
                  </a:cubicBezTo>
                  <a:cubicBezTo>
                    <a:pt x="245" y="331"/>
                    <a:pt x="247" y="330"/>
                    <a:pt x="250" y="329"/>
                  </a:cubicBezTo>
                  <a:cubicBezTo>
                    <a:pt x="257" y="326"/>
                    <a:pt x="264" y="321"/>
                    <a:pt x="271" y="317"/>
                  </a:cubicBezTo>
                  <a:cubicBezTo>
                    <a:pt x="278" y="312"/>
                    <a:pt x="281" y="301"/>
                    <a:pt x="276" y="294"/>
                  </a:cubicBezTo>
                  <a:cubicBezTo>
                    <a:pt x="274" y="292"/>
                    <a:pt x="275" y="289"/>
                    <a:pt x="276" y="288"/>
                  </a:cubicBezTo>
                  <a:cubicBezTo>
                    <a:pt x="281" y="284"/>
                    <a:pt x="284" y="280"/>
                    <a:pt x="288" y="276"/>
                  </a:cubicBezTo>
                  <a:cubicBezTo>
                    <a:pt x="289" y="275"/>
                    <a:pt x="290" y="274"/>
                    <a:pt x="292" y="274"/>
                  </a:cubicBezTo>
                  <a:cubicBezTo>
                    <a:pt x="293" y="274"/>
                    <a:pt x="294" y="275"/>
                    <a:pt x="294" y="275"/>
                  </a:cubicBezTo>
                  <a:cubicBezTo>
                    <a:pt x="297" y="277"/>
                    <a:pt x="300" y="278"/>
                    <a:pt x="304" y="278"/>
                  </a:cubicBezTo>
                  <a:cubicBezTo>
                    <a:pt x="309" y="278"/>
                    <a:pt x="314" y="275"/>
                    <a:pt x="317" y="270"/>
                  </a:cubicBezTo>
                  <a:cubicBezTo>
                    <a:pt x="322" y="264"/>
                    <a:pt x="326" y="256"/>
                    <a:pt x="330" y="249"/>
                  </a:cubicBezTo>
                  <a:cubicBezTo>
                    <a:pt x="334" y="241"/>
                    <a:pt x="330" y="231"/>
                    <a:pt x="322" y="227"/>
                  </a:cubicBezTo>
                  <a:cubicBezTo>
                    <a:pt x="320" y="226"/>
                    <a:pt x="319" y="223"/>
                    <a:pt x="320" y="221"/>
                  </a:cubicBezTo>
                  <a:cubicBezTo>
                    <a:pt x="322" y="216"/>
                    <a:pt x="323" y="210"/>
                    <a:pt x="324" y="205"/>
                  </a:cubicBezTo>
                  <a:cubicBezTo>
                    <a:pt x="325" y="203"/>
                    <a:pt x="327" y="201"/>
                    <a:pt x="329" y="201"/>
                  </a:cubicBezTo>
                  <a:cubicBezTo>
                    <a:pt x="329" y="201"/>
                    <a:pt x="329" y="201"/>
                    <a:pt x="329" y="201"/>
                  </a:cubicBezTo>
                  <a:cubicBezTo>
                    <a:pt x="329" y="201"/>
                    <a:pt x="330" y="201"/>
                    <a:pt x="330" y="201"/>
                  </a:cubicBezTo>
                  <a:cubicBezTo>
                    <a:pt x="339" y="201"/>
                    <a:pt x="346" y="194"/>
                    <a:pt x="347" y="186"/>
                  </a:cubicBezTo>
                  <a:cubicBezTo>
                    <a:pt x="347" y="181"/>
                    <a:pt x="347" y="177"/>
                    <a:pt x="347" y="173"/>
                  </a:cubicBezTo>
                  <a:cubicBezTo>
                    <a:pt x="347" y="169"/>
                    <a:pt x="347" y="165"/>
                    <a:pt x="347" y="161"/>
                  </a:cubicBezTo>
                  <a:cubicBezTo>
                    <a:pt x="346" y="152"/>
                    <a:pt x="339" y="145"/>
                    <a:pt x="330" y="145"/>
                  </a:cubicBezTo>
                  <a:cubicBezTo>
                    <a:pt x="330" y="145"/>
                    <a:pt x="329" y="145"/>
                    <a:pt x="329" y="145"/>
                  </a:cubicBezTo>
                  <a:cubicBezTo>
                    <a:pt x="329" y="145"/>
                    <a:pt x="329" y="145"/>
                    <a:pt x="329" y="145"/>
                  </a:cubicBezTo>
                  <a:cubicBezTo>
                    <a:pt x="327" y="145"/>
                    <a:pt x="325" y="144"/>
                    <a:pt x="324" y="141"/>
                  </a:cubicBezTo>
                  <a:cubicBezTo>
                    <a:pt x="323" y="136"/>
                    <a:pt x="322" y="131"/>
                    <a:pt x="320" y="126"/>
                  </a:cubicBezTo>
                  <a:cubicBezTo>
                    <a:pt x="319" y="123"/>
                    <a:pt x="320" y="121"/>
                    <a:pt x="322" y="120"/>
                  </a:cubicBezTo>
                  <a:cubicBezTo>
                    <a:pt x="330" y="116"/>
                    <a:pt x="334" y="106"/>
                    <a:pt x="330" y="97"/>
                  </a:cubicBezTo>
                  <a:cubicBezTo>
                    <a:pt x="326" y="90"/>
                    <a:pt x="322" y="83"/>
                    <a:pt x="317" y="76"/>
                  </a:cubicBezTo>
                  <a:cubicBezTo>
                    <a:pt x="314" y="71"/>
                    <a:pt x="309" y="69"/>
                    <a:pt x="304" y="69"/>
                  </a:cubicBezTo>
                  <a:cubicBezTo>
                    <a:pt x="300" y="69"/>
                    <a:pt x="297" y="70"/>
                    <a:pt x="294" y="71"/>
                  </a:cubicBezTo>
                  <a:cubicBezTo>
                    <a:pt x="294" y="72"/>
                    <a:pt x="293" y="72"/>
                    <a:pt x="292" y="72"/>
                  </a:cubicBezTo>
                  <a:cubicBezTo>
                    <a:pt x="290" y="72"/>
                    <a:pt x="289" y="72"/>
                    <a:pt x="288" y="71"/>
                  </a:cubicBezTo>
                  <a:cubicBezTo>
                    <a:pt x="284" y="66"/>
                    <a:pt x="281" y="63"/>
                    <a:pt x="276" y="59"/>
                  </a:cubicBezTo>
                  <a:cubicBezTo>
                    <a:pt x="275" y="57"/>
                    <a:pt x="274" y="55"/>
                    <a:pt x="276" y="53"/>
                  </a:cubicBezTo>
                  <a:cubicBezTo>
                    <a:pt x="281" y="45"/>
                    <a:pt x="278" y="35"/>
                    <a:pt x="271" y="30"/>
                  </a:cubicBezTo>
                  <a:cubicBezTo>
                    <a:pt x="264" y="25"/>
                    <a:pt x="257" y="21"/>
                    <a:pt x="250" y="17"/>
                  </a:cubicBezTo>
                  <a:cubicBezTo>
                    <a:pt x="247" y="16"/>
                    <a:pt x="245" y="16"/>
                    <a:pt x="242" y="16"/>
                  </a:cubicBezTo>
                  <a:cubicBezTo>
                    <a:pt x="237" y="16"/>
                    <a:pt x="231" y="19"/>
                    <a:pt x="228" y="24"/>
                  </a:cubicBezTo>
                  <a:cubicBezTo>
                    <a:pt x="227" y="25"/>
                    <a:pt x="227" y="25"/>
                    <a:pt x="227" y="25"/>
                  </a:cubicBezTo>
                  <a:cubicBezTo>
                    <a:pt x="227" y="26"/>
                    <a:pt x="225" y="27"/>
                    <a:pt x="223" y="27"/>
                  </a:cubicBezTo>
                  <a:cubicBezTo>
                    <a:pt x="223" y="27"/>
                    <a:pt x="222" y="27"/>
                    <a:pt x="222" y="27"/>
                  </a:cubicBezTo>
                  <a:cubicBezTo>
                    <a:pt x="216" y="25"/>
                    <a:pt x="211" y="24"/>
                    <a:pt x="206" y="23"/>
                  </a:cubicBezTo>
                  <a:cubicBezTo>
                    <a:pt x="203" y="22"/>
                    <a:pt x="202" y="20"/>
                    <a:pt x="202" y="18"/>
                  </a:cubicBezTo>
                  <a:cubicBezTo>
                    <a:pt x="202" y="9"/>
                    <a:pt x="195" y="1"/>
                    <a:pt x="186" y="0"/>
                  </a:cubicBezTo>
                  <a:cubicBezTo>
                    <a:pt x="182" y="0"/>
                    <a:pt x="178" y="0"/>
                    <a:pt x="174" y="0"/>
                  </a:cubicBezTo>
                </a:path>
              </a:pathLst>
            </a:custGeom>
            <a:solidFill>
              <a:schemeClr val="bg1">
                <a:lumMod val="9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8" name="任意多边形 35">
              <a:extLst>
                <a:ext uri="{FF2B5EF4-FFF2-40B4-BE49-F238E27FC236}">
                  <a16:creationId xmlns:a16="http://schemas.microsoft.com/office/drawing/2014/main" id="{96A04A81-7DD1-4070-97D6-7FC0524EB7CB}"/>
                </a:ext>
              </a:extLst>
            </p:cNvPr>
            <p:cNvSpPr/>
            <p:nvPr/>
          </p:nvSpPr>
          <p:spPr bwMode="auto">
            <a:xfrm>
              <a:off x="6673441" y="4448262"/>
              <a:ext cx="893421" cy="891624"/>
            </a:xfrm>
            <a:custGeom>
              <a:avLst/>
              <a:gdLst>
                <a:gd name="T0" fmla="*/ 111 w 239"/>
                <a:gd name="T1" fmla="*/ 62 h 239"/>
                <a:gd name="T2" fmla="*/ 128 w 239"/>
                <a:gd name="T3" fmla="*/ 177 h 239"/>
                <a:gd name="T4" fmla="*/ 54 w 239"/>
                <a:gd name="T5" fmla="*/ 110 h 239"/>
                <a:gd name="T6" fmla="*/ 185 w 239"/>
                <a:gd name="T7" fmla="*/ 129 h 239"/>
                <a:gd name="T8" fmla="*/ 89 w 239"/>
                <a:gd name="T9" fmla="*/ 27 h 239"/>
                <a:gd name="T10" fmla="*/ 119 w 239"/>
                <a:gd name="T11" fmla="*/ 8 h 239"/>
                <a:gd name="T12" fmla="*/ 150 w 239"/>
                <a:gd name="T13" fmla="*/ 27 h 239"/>
                <a:gd name="T14" fmla="*/ 167 w 239"/>
                <a:gd name="T15" fmla="*/ 19 h 239"/>
                <a:gd name="T16" fmla="*/ 185 w 239"/>
                <a:gd name="T17" fmla="*/ 47 h 239"/>
                <a:gd name="T18" fmla="*/ 209 w 239"/>
                <a:gd name="T19" fmla="*/ 56 h 239"/>
                <a:gd name="T20" fmla="*/ 212 w 239"/>
                <a:gd name="T21" fmla="*/ 89 h 239"/>
                <a:gd name="T22" fmla="*/ 227 w 239"/>
                <a:gd name="T23" fmla="*/ 109 h 239"/>
                <a:gd name="T24" fmla="*/ 227 w 239"/>
                <a:gd name="T25" fmla="*/ 131 h 239"/>
                <a:gd name="T26" fmla="*/ 212 w 239"/>
                <a:gd name="T27" fmla="*/ 150 h 239"/>
                <a:gd name="T28" fmla="*/ 209 w 239"/>
                <a:gd name="T29" fmla="*/ 183 h 239"/>
                <a:gd name="T30" fmla="*/ 185 w 239"/>
                <a:gd name="T31" fmla="*/ 192 h 239"/>
                <a:gd name="T32" fmla="*/ 167 w 239"/>
                <a:gd name="T33" fmla="*/ 220 h 239"/>
                <a:gd name="T34" fmla="*/ 154 w 239"/>
                <a:gd name="T35" fmla="*/ 212 h 239"/>
                <a:gd name="T36" fmla="*/ 127 w 239"/>
                <a:gd name="T37" fmla="*/ 231 h 239"/>
                <a:gd name="T38" fmla="*/ 99 w 239"/>
                <a:gd name="T39" fmla="*/ 215 h 239"/>
                <a:gd name="T40" fmla="*/ 72 w 239"/>
                <a:gd name="T41" fmla="*/ 220 h 239"/>
                <a:gd name="T42" fmla="*/ 54 w 239"/>
                <a:gd name="T43" fmla="*/ 192 h 239"/>
                <a:gd name="T44" fmla="*/ 32 w 239"/>
                <a:gd name="T45" fmla="*/ 183 h 239"/>
                <a:gd name="T46" fmla="*/ 21 w 239"/>
                <a:gd name="T47" fmla="*/ 164 h 239"/>
                <a:gd name="T48" fmla="*/ 12 w 239"/>
                <a:gd name="T49" fmla="*/ 131 h 239"/>
                <a:gd name="T50" fmla="*/ 8 w 239"/>
                <a:gd name="T51" fmla="*/ 112 h 239"/>
                <a:gd name="T52" fmla="*/ 24 w 239"/>
                <a:gd name="T53" fmla="*/ 99 h 239"/>
                <a:gd name="T54" fmla="*/ 27 w 239"/>
                <a:gd name="T55" fmla="*/ 57 h 239"/>
                <a:gd name="T56" fmla="*/ 47 w 239"/>
                <a:gd name="T57" fmla="*/ 54 h 239"/>
                <a:gd name="T58" fmla="*/ 71 w 239"/>
                <a:gd name="T59" fmla="*/ 19 h 239"/>
                <a:gd name="T60" fmla="*/ 119 w 239"/>
                <a:gd name="T61" fmla="*/ 0 h 239"/>
                <a:gd name="T62" fmla="*/ 87 w 239"/>
                <a:gd name="T63" fmla="*/ 19 h 239"/>
                <a:gd name="T64" fmla="*/ 67 w 239"/>
                <a:gd name="T65" fmla="*/ 12 h 239"/>
                <a:gd name="T66" fmla="*/ 41 w 239"/>
                <a:gd name="T67" fmla="*/ 49 h 239"/>
                <a:gd name="T68" fmla="*/ 20 w 239"/>
                <a:gd name="T69" fmla="*/ 52 h 239"/>
                <a:gd name="T70" fmla="*/ 16 w 239"/>
                <a:gd name="T71" fmla="*/ 98 h 239"/>
                <a:gd name="T72" fmla="*/ 0 w 239"/>
                <a:gd name="T73" fmla="*/ 111 h 239"/>
                <a:gd name="T74" fmla="*/ 12 w 239"/>
                <a:gd name="T75" fmla="*/ 139 h 239"/>
                <a:gd name="T76" fmla="*/ 17 w 239"/>
                <a:gd name="T77" fmla="*/ 157 h 239"/>
                <a:gd name="T78" fmla="*/ 36 w 239"/>
                <a:gd name="T79" fmla="*/ 190 h 239"/>
                <a:gd name="T80" fmla="*/ 49 w 239"/>
                <a:gd name="T81" fmla="*/ 199 h 239"/>
                <a:gd name="T82" fmla="*/ 72 w 239"/>
                <a:gd name="T83" fmla="*/ 228 h 239"/>
                <a:gd name="T84" fmla="*/ 98 w 239"/>
                <a:gd name="T85" fmla="*/ 223 h 239"/>
                <a:gd name="T86" fmla="*/ 128 w 239"/>
                <a:gd name="T87" fmla="*/ 239 h 239"/>
                <a:gd name="T88" fmla="*/ 153 w 239"/>
                <a:gd name="T89" fmla="*/ 220 h 239"/>
                <a:gd name="T90" fmla="*/ 167 w 239"/>
                <a:gd name="T91" fmla="*/ 228 h 239"/>
                <a:gd name="T92" fmla="*/ 190 w 239"/>
                <a:gd name="T93" fmla="*/ 199 h 239"/>
                <a:gd name="T94" fmla="*/ 209 w 239"/>
                <a:gd name="T95" fmla="*/ 192 h 239"/>
                <a:gd name="T96" fmla="*/ 220 w 239"/>
                <a:gd name="T97" fmla="*/ 153 h 239"/>
                <a:gd name="T98" fmla="*/ 227 w 239"/>
                <a:gd name="T99" fmla="*/ 139 h 239"/>
                <a:gd name="T100" fmla="*/ 227 w 239"/>
                <a:gd name="T101" fmla="*/ 100 h 239"/>
                <a:gd name="T102" fmla="*/ 220 w 239"/>
                <a:gd name="T103" fmla="*/ 87 h 239"/>
                <a:gd name="T104" fmla="*/ 209 w 239"/>
                <a:gd name="T105" fmla="*/ 47 h 239"/>
                <a:gd name="T106" fmla="*/ 190 w 239"/>
                <a:gd name="T107" fmla="*/ 41 h 239"/>
                <a:gd name="T108" fmla="*/ 167 w 239"/>
                <a:gd name="T109" fmla="*/ 11 h 239"/>
                <a:gd name="T110" fmla="*/ 152 w 239"/>
                <a:gd name="T111" fmla="*/ 19 h 239"/>
                <a:gd name="T112" fmla="*/ 119 w 239"/>
                <a:gd name="T11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9" h="239">
                  <a:moveTo>
                    <a:pt x="119" y="177"/>
                  </a:moveTo>
                  <a:cubicBezTo>
                    <a:pt x="104" y="177"/>
                    <a:pt x="90" y="172"/>
                    <a:pt x="79" y="161"/>
                  </a:cubicBezTo>
                  <a:cubicBezTo>
                    <a:pt x="65" y="147"/>
                    <a:pt x="60" y="129"/>
                    <a:pt x="62" y="111"/>
                  </a:cubicBezTo>
                  <a:cubicBezTo>
                    <a:pt x="66" y="88"/>
                    <a:pt x="88" y="66"/>
                    <a:pt x="111" y="62"/>
                  </a:cubicBezTo>
                  <a:cubicBezTo>
                    <a:pt x="114" y="62"/>
                    <a:pt x="117" y="62"/>
                    <a:pt x="119" y="62"/>
                  </a:cubicBezTo>
                  <a:cubicBezTo>
                    <a:pt x="135" y="62"/>
                    <a:pt x="149" y="68"/>
                    <a:pt x="160" y="79"/>
                  </a:cubicBezTo>
                  <a:cubicBezTo>
                    <a:pt x="173" y="92"/>
                    <a:pt x="179" y="110"/>
                    <a:pt x="177" y="128"/>
                  </a:cubicBezTo>
                  <a:cubicBezTo>
                    <a:pt x="173" y="151"/>
                    <a:pt x="151" y="174"/>
                    <a:pt x="128" y="177"/>
                  </a:cubicBezTo>
                  <a:cubicBezTo>
                    <a:pt x="125" y="177"/>
                    <a:pt x="122" y="177"/>
                    <a:pt x="119" y="177"/>
                  </a:cubicBezTo>
                  <a:moveTo>
                    <a:pt x="119" y="53"/>
                  </a:moveTo>
                  <a:cubicBezTo>
                    <a:pt x="116" y="53"/>
                    <a:pt x="113" y="54"/>
                    <a:pt x="110" y="54"/>
                  </a:cubicBezTo>
                  <a:cubicBezTo>
                    <a:pt x="83" y="58"/>
                    <a:pt x="58" y="83"/>
                    <a:pt x="54" y="110"/>
                  </a:cubicBezTo>
                  <a:cubicBezTo>
                    <a:pt x="51" y="131"/>
                    <a:pt x="58" y="151"/>
                    <a:pt x="73" y="166"/>
                  </a:cubicBezTo>
                  <a:cubicBezTo>
                    <a:pt x="85" y="179"/>
                    <a:pt x="102" y="186"/>
                    <a:pt x="119" y="186"/>
                  </a:cubicBezTo>
                  <a:cubicBezTo>
                    <a:pt x="123" y="186"/>
                    <a:pt x="126" y="186"/>
                    <a:pt x="129" y="185"/>
                  </a:cubicBezTo>
                  <a:cubicBezTo>
                    <a:pt x="156" y="181"/>
                    <a:pt x="181" y="156"/>
                    <a:pt x="185" y="129"/>
                  </a:cubicBezTo>
                  <a:cubicBezTo>
                    <a:pt x="188" y="108"/>
                    <a:pt x="181" y="88"/>
                    <a:pt x="166" y="73"/>
                  </a:cubicBezTo>
                  <a:cubicBezTo>
                    <a:pt x="154" y="60"/>
                    <a:pt x="137" y="53"/>
                    <a:pt x="119" y="53"/>
                  </a:cubicBezTo>
                  <a:moveTo>
                    <a:pt x="85" y="27"/>
                  </a:moveTo>
                  <a:cubicBezTo>
                    <a:pt x="87" y="27"/>
                    <a:pt x="88" y="27"/>
                    <a:pt x="89" y="27"/>
                  </a:cubicBezTo>
                  <a:cubicBezTo>
                    <a:pt x="92" y="25"/>
                    <a:pt x="96" y="25"/>
                    <a:pt x="99" y="24"/>
                  </a:cubicBezTo>
                  <a:cubicBezTo>
                    <a:pt x="105" y="23"/>
                    <a:pt x="109" y="18"/>
                    <a:pt x="109" y="12"/>
                  </a:cubicBezTo>
                  <a:cubicBezTo>
                    <a:pt x="108" y="10"/>
                    <a:pt x="110" y="9"/>
                    <a:pt x="112" y="8"/>
                  </a:cubicBezTo>
                  <a:cubicBezTo>
                    <a:pt x="114" y="8"/>
                    <a:pt x="117" y="8"/>
                    <a:pt x="119" y="8"/>
                  </a:cubicBezTo>
                  <a:cubicBezTo>
                    <a:pt x="122" y="8"/>
                    <a:pt x="125" y="8"/>
                    <a:pt x="127" y="8"/>
                  </a:cubicBezTo>
                  <a:cubicBezTo>
                    <a:pt x="129" y="9"/>
                    <a:pt x="131" y="10"/>
                    <a:pt x="130" y="12"/>
                  </a:cubicBezTo>
                  <a:cubicBezTo>
                    <a:pt x="130" y="18"/>
                    <a:pt x="134" y="23"/>
                    <a:pt x="140" y="24"/>
                  </a:cubicBezTo>
                  <a:cubicBezTo>
                    <a:pt x="143" y="25"/>
                    <a:pt x="147" y="25"/>
                    <a:pt x="150" y="27"/>
                  </a:cubicBezTo>
                  <a:cubicBezTo>
                    <a:pt x="151" y="27"/>
                    <a:pt x="152" y="27"/>
                    <a:pt x="154" y="27"/>
                  </a:cubicBezTo>
                  <a:cubicBezTo>
                    <a:pt x="158" y="27"/>
                    <a:pt x="161" y="25"/>
                    <a:pt x="163" y="21"/>
                  </a:cubicBezTo>
                  <a:cubicBezTo>
                    <a:pt x="164" y="21"/>
                    <a:pt x="164" y="21"/>
                    <a:pt x="164" y="21"/>
                  </a:cubicBezTo>
                  <a:cubicBezTo>
                    <a:pt x="164" y="20"/>
                    <a:pt x="166" y="19"/>
                    <a:pt x="167" y="19"/>
                  </a:cubicBezTo>
                  <a:cubicBezTo>
                    <a:pt x="167" y="19"/>
                    <a:pt x="168" y="19"/>
                    <a:pt x="168" y="19"/>
                  </a:cubicBezTo>
                  <a:cubicBezTo>
                    <a:pt x="173" y="22"/>
                    <a:pt x="178" y="24"/>
                    <a:pt x="182" y="27"/>
                  </a:cubicBezTo>
                  <a:cubicBezTo>
                    <a:pt x="183" y="28"/>
                    <a:pt x="184" y="30"/>
                    <a:pt x="183" y="32"/>
                  </a:cubicBezTo>
                  <a:cubicBezTo>
                    <a:pt x="180" y="37"/>
                    <a:pt x="181" y="43"/>
                    <a:pt x="185" y="47"/>
                  </a:cubicBezTo>
                  <a:cubicBezTo>
                    <a:pt x="187" y="49"/>
                    <a:pt x="190" y="52"/>
                    <a:pt x="192" y="54"/>
                  </a:cubicBezTo>
                  <a:cubicBezTo>
                    <a:pt x="195" y="57"/>
                    <a:pt x="198" y="58"/>
                    <a:pt x="201" y="58"/>
                  </a:cubicBezTo>
                  <a:cubicBezTo>
                    <a:pt x="203" y="58"/>
                    <a:pt x="205" y="58"/>
                    <a:pt x="207" y="56"/>
                  </a:cubicBezTo>
                  <a:cubicBezTo>
                    <a:pt x="208" y="56"/>
                    <a:pt x="208" y="56"/>
                    <a:pt x="209" y="56"/>
                  </a:cubicBezTo>
                  <a:cubicBezTo>
                    <a:pt x="210" y="56"/>
                    <a:pt x="211" y="56"/>
                    <a:pt x="212" y="57"/>
                  </a:cubicBezTo>
                  <a:cubicBezTo>
                    <a:pt x="215" y="61"/>
                    <a:pt x="217" y="66"/>
                    <a:pt x="220" y="71"/>
                  </a:cubicBezTo>
                  <a:cubicBezTo>
                    <a:pt x="221" y="72"/>
                    <a:pt x="220" y="74"/>
                    <a:pt x="218" y="75"/>
                  </a:cubicBezTo>
                  <a:cubicBezTo>
                    <a:pt x="213" y="78"/>
                    <a:pt x="211" y="84"/>
                    <a:pt x="212" y="89"/>
                  </a:cubicBezTo>
                  <a:cubicBezTo>
                    <a:pt x="214" y="93"/>
                    <a:pt x="214" y="96"/>
                    <a:pt x="215" y="99"/>
                  </a:cubicBezTo>
                  <a:cubicBezTo>
                    <a:pt x="216" y="105"/>
                    <a:pt x="221" y="109"/>
                    <a:pt x="226" y="109"/>
                  </a:cubicBezTo>
                  <a:cubicBezTo>
                    <a:pt x="227" y="109"/>
                    <a:pt x="227" y="109"/>
                    <a:pt x="227" y="109"/>
                  </a:cubicBezTo>
                  <a:cubicBezTo>
                    <a:pt x="227" y="109"/>
                    <a:pt x="227" y="109"/>
                    <a:pt x="227" y="109"/>
                  </a:cubicBezTo>
                  <a:cubicBezTo>
                    <a:pt x="229" y="109"/>
                    <a:pt x="231" y="110"/>
                    <a:pt x="231" y="112"/>
                  </a:cubicBezTo>
                  <a:cubicBezTo>
                    <a:pt x="231" y="114"/>
                    <a:pt x="231" y="117"/>
                    <a:pt x="231" y="120"/>
                  </a:cubicBezTo>
                  <a:cubicBezTo>
                    <a:pt x="231" y="122"/>
                    <a:pt x="231" y="125"/>
                    <a:pt x="231" y="127"/>
                  </a:cubicBezTo>
                  <a:cubicBezTo>
                    <a:pt x="231" y="129"/>
                    <a:pt x="229" y="131"/>
                    <a:pt x="227" y="131"/>
                  </a:cubicBezTo>
                  <a:cubicBezTo>
                    <a:pt x="227" y="131"/>
                    <a:pt x="227" y="131"/>
                    <a:pt x="227" y="131"/>
                  </a:cubicBezTo>
                  <a:cubicBezTo>
                    <a:pt x="227" y="131"/>
                    <a:pt x="227" y="131"/>
                    <a:pt x="227" y="131"/>
                  </a:cubicBezTo>
                  <a:cubicBezTo>
                    <a:pt x="221" y="131"/>
                    <a:pt x="216" y="134"/>
                    <a:pt x="215" y="140"/>
                  </a:cubicBezTo>
                  <a:cubicBezTo>
                    <a:pt x="214" y="143"/>
                    <a:pt x="214" y="147"/>
                    <a:pt x="212" y="150"/>
                  </a:cubicBezTo>
                  <a:cubicBezTo>
                    <a:pt x="211" y="155"/>
                    <a:pt x="213" y="161"/>
                    <a:pt x="218" y="164"/>
                  </a:cubicBezTo>
                  <a:cubicBezTo>
                    <a:pt x="220" y="165"/>
                    <a:pt x="221" y="167"/>
                    <a:pt x="220" y="168"/>
                  </a:cubicBezTo>
                  <a:cubicBezTo>
                    <a:pt x="217" y="173"/>
                    <a:pt x="215" y="178"/>
                    <a:pt x="212" y="182"/>
                  </a:cubicBezTo>
                  <a:cubicBezTo>
                    <a:pt x="211" y="183"/>
                    <a:pt x="210" y="183"/>
                    <a:pt x="209" y="183"/>
                  </a:cubicBezTo>
                  <a:cubicBezTo>
                    <a:pt x="208" y="183"/>
                    <a:pt x="208" y="183"/>
                    <a:pt x="207" y="183"/>
                  </a:cubicBezTo>
                  <a:cubicBezTo>
                    <a:pt x="205" y="182"/>
                    <a:pt x="203" y="181"/>
                    <a:pt x="201" y="181"/>
                  </a:cubicBezTo>
                  <a:cubicBezTo>
                    <a:pt x="198" y="181"/>
                    <a:pt x="195" y="182"/>
                    <a:pt x="192" y="185"/>
                  </a:cubicBezTo>
                  <a:cubicBezTo>
                    <a:pt x="190" y="188"/>
                    <a:pt x="187" y="190"/>
                    <a:pt x="185" y="192"/>
                  </a:cubicBezTo>
                  <a:cubicBezTo>
                    <a:pt x="181" y="196"/>
                    <a:pt x="180" y="203"/>
                    <a:pt x="183" y="207"/>
                  </a:cubicBezTo>
                  <a:cubicBezTo>
                    <a:pt x="184" y="209"/>
                    <a:pt x="183" y="211"/>
                    <a:pt x="182" y="212"/>
                  </a:cubicBezTo>
                  <a:cubicBezTo>
                    <a:pt x="178" y="215"/>
                    <a:pt x="173" y="218"/>
                    <a:pt x="168" y="220"/>
                  </a:cubicBezTo>
                  <a:cubicBezTo>
                    <a:pt x="168" y="220"/>
                    <a:pt x="167" y="220"/>
                    <a:pt x="167" y="220"/>
                  </a:cubicBezTo>
                  <a:cubicBezTo>
                    <a:pt x="166" y="220"/>
                    <a:pt x="164" y="219"/>
                    <a:pt x="164" y="218"/>
                  </a:cubicBezTo>
                  <a:cubicBezTo>
                    <a:pt x="164" y="218"/>
                    <a:pt x="164" y="218"/>
                    <a:pt x="164" y="218"/>
                  </a:cubicBezTo>
                  <a:cubicBezTo>
                    <a:pt x="163" y="218"/>
                    <a:pt x="163" y="218"/>
                    <a:pt x="163" y="218"/>
                  </a:cubicBezTo>
                  <a:cubicBezTo>
                    <a:pt x="161" y="214"/>
                    <a:pt x="158" y="212"/>
                    <a:pt x="154" y="212"/>
                  </a:cubicBezTo>
                  <a:cubicBezTo>
                    <a:pt x="152" y="212"/>
                    <a:pt x="151" y="212"/>
                    <a:pt x="150" y="213"/>
                  </a:cubicBezTo>
                  <a:cubicBezTo>
                    <a:pt x="147" y="214"/>
                    <a:pt x="143" y="215"/>
                    <a:pt x="140" y="215"/>
                  </a:cubicBezTo>
                  <a:cubicBezTo>
                    <a:pt x="134" y="216"/>
                    <a:pt x="130" y="222"/>
                    <a:pt x="130" y="227"/>
                  </a:cubicBezTo>
                  <a:cubicBezTo>
                    <a:pt x="131" y="229"/>
                    <a:pt x="129" y="231"/>
                    <a:pt x="127" y="231"/>
                  </a:cubicBezTo>
                  <a:cubicBezTo>
                    <a:pt x="125" y="231"/>
                    <a:pt x="122" y="231"/>
                    <a:pt x="119" y="231"/>
                  </a:cubicBezTo>
                  <a:cubicBezTo>
                    <a:pt x="117" y="231"/>
                    <a:pt x="114" y="231"/>
                    <a:pt x="112" y="231"/>
                  </a:cubicBezTo>
                  <a:cubicBezTo>
                    <a:pt x="110" y="231"/>
                    <a:pt x="108" y="229"/>
                    <a:pt x="109" y="227"/>
                  </a:cubicBezTo>
                  <a:cubicBezTo>
                    <a:pt x="109" y="222"/>
                    <a:pt x="105" y="216"/>
                    <a:pt x="99" y="215"/>
                  </a:cubicBezTo>
                  <a:cubicBezTo>
                    <a:pt x="96" y="215"/>
                    <a:pt x="92" y="214"/>
                    <a:pt x="89" y="213"/>
                  </a:cubicBezTo>
                  <a:cubicBezTo>
                    <a:pt x="88" y="212"/>
                    <a:pt x="87" y="212"/>
                    <a:pt x="85" y="212"/>
                  </a:cubicBezTo>
                  <a:cubicBezTo>
                    <a:pt x="81" y="212"/>
                    <a:pt x="77" y="214"/>
                    <a:pt x="75" y="218"/>
                  </a:cubicBezTo>
                  <a:cubicBezTo>
                    <a:pt x="75" y="219"/>
                    <a:pt x="73" y="220"/>
                    <a:pt x="72" y="220"/>
                  </a:cubicBezTo>
                  <a:cubicBezTo>
                    <a:pt x="72" y="220"/>
                    <a:pt x="71" y="220"/>
                    <a:pt x="71" y="220"/>
                  </a:cubicBezTo>
                  <a:cubicBezTo>
                    <a:pt x="66" y="218"/>
                    <a:pt x="61" y="215"/>
                    <a:pt x="57" y="212"/>
                  </a:cubicBezTo>
                  <a:cubicBezTo>
                    <a:pt x="56" y="211"/>
                    <a:pt x="55" y="209"/>
                    <a:pt x="56" y="207"/>
                  </a:cubicBezTo>
                  <a:cubicBezTo>
                    <a:pt x="59" y="203"/>
                    <a:pt x="58" y="196"/>
                    <a:pt x="54" y="192"/>
                  </a:cubicBezTo>
                  <a:cubicBezTo>
                    <a:pt x="52" y="190"/>
                    <a:pt x="49" y="188"/>
                    <a:pt x="47" y="185"/>
                  </a:cubicBezTo>
                  <a:cubicBezTo>
                    <a:pt x="44" y="182"/>
                    <a:pt x="41" y="181"/>
                    <a:pt x="38" y="181"/>
                  </a:cubicBezTo>
                  <a:cubicBezTo>
                    <a:pt x="36" y="181"/>
                    <a:pt x="34" y="182"/>
                    <a:pt x="32" y="183"/>
                  </a:cubicBezTo>
                  <a:cubicBezTo>
                    <a:pt x="32" y="183"/>
                    <a:pt x="32" y="183"/>
                    <a:pt x="32" y="183"/>
                  </a:cubicBezTo>
                  <a:cubicBezTo>
                    <a:pt x="31" y="183"/>
                    <a:pt x="31" y="183"/>
                    <a:pt x="30" y="183"/>
                  </a:cubicBezTo>
                  <a:cubicBezTo>
                    <a:pt x="29" y="183"/>
                    <a:pt x="28" y="183"/>
                    <a:pt x="27" y="182"/>
                  </a:cubicBezTo>
                  <a:cubicBezTo>
                    <a:pt x="24" y="178"/>
                    <a:pt x="22" y="173"/>
                    <a:pt x="19" y="168"/>
                  </a:cubicBezTo>
                  <a:cubicBezTo>
                    <a:pt x="18" y="167"/>
                    <a:pt x="19" y="165"/>
                    <a:pt x="21" y="164"/>
                  </a:cubicBezTo>
                  <a:cubicBezTo>
                    <a:pt x="26" y="161"/>
                    <a:pt x="28" y="155"/>
                    <a:pt x="26" y="150"/>
                  </a:cubicBezTo>
                  <a:cubicBezTo>
                    <a:pt x="25" y="147"/>
                    <a:pt x="24" y="143"/>
                    <a:pt x="24" y="140"/>
                  </a:cubicBezTo>
                  <a:cubicBezTo>
                    <a:pt x="23" y="134"/>
                    <a:pt x="18" y="131"/>
                    <a:pt x="12" y="131"/>
                  </a:cubicBezTo>
                  <a:cubicBezTo>
                    <a:pt x="12" y="131"/>
                    <a:pt x="12" y="131"/>
                    <a:pt x="12" y="131"/>
                  </a:cubicBezTo>
                  <a:cubicBezTo>
                    <a:pt x="12" y="131"/>
                    <a:pt x="12" y="131"/>
                    <a:pt x="12" y="131"/>
                  </a:cubicBezTo>
                  <a:cubicBezTo>
                    <a:pt x="10" y="131"/>
                    <a:pt x="8" y="129"/>
                    <a:pt x="8" y="127"/>
                  </a:cubicBezTo>
                  <a:cubicBezTo>
                    <a:pt x="8" y="125"/>
                    <a:pt x="8" y="122"/>
                    <a:pt x="8" y="120"/>
                  </a:cubicBezTo>
                  <a:cubicBezTo>
                    <a:pt x="8" y="117"/>
                    <a:pt x="8" y="114"/>
                    <a:pt x="8" y="112"/>
                  </a:cubicBezTo>
                  <a:cubicBezTo>
                    <a:pt x="8" y="110"/>
                    <a:pt x="10" y="109"/>
                    <a:pt x="12" y="109"/>
                  </a:cubicBezTo>
                  <a:cubicBezTo>
                    <a:pt x="12" y="109"/>
                    <a:pt x="12" y="109"/>
                    <a:pt x="12" y="109"/>
                  </a:cubicBezTo>
                  <a:cubicBezTo>
                    <a:pt x="12" y="109"/>
                    <a:pt x="12" y="109"/>
                    <a:pt x="12" y="109"/>
                  </a:cubicBezTo>
                  <a:cubicBezTo>
                    <a:pt x="18" y="109"/>
                    <a:pt x="23" y="105"/>
                    <a:pt x="24" y="99"/>
                  </a:cubicBezTo>
                  <a:cubicBezTo>
                    <a:pt x="24" y="96"/>
                    <a:pt x="25" y="93"/>
                    <a:pt x="26" y="89"/>
                  </a:cubicBezTo>
                  <a:cubicBezTo>
                    <a:pt x="28" y="84"/>
                    <a:pt x="26" y="78"/>
                    <a:pt x="21" y="75"/>
                  </a:cubicBezTo>
                  <a:cubicBezTo>
                    <a:pt x="19" y="74"/>
                    <a:pt x="18" y="72"/>
                    <a:pt x="19" y="71"/>
                  </a:cubicBezTo>
                  <a:cubicBezTo>
                    <a:pt x="22" y="66"/>
                    <a:pt x="24" y="61"/>
                    <a:pt x="27" y="57"/>
                  </a:cubicBezTo>
                  <a:cubicBezTo>
                    <a:pt x="28" y="56"/>
                    <a:pt x="29" y="56"/>
                    <a:pt x="30" y="56"/>
                  </a:cubicBezTo>
                  <a:cubicBezTo>
                    <a:pt x="31" y="56"/>
                    <a:pt x="31" y="56"/>
                    <a:pt x="32" y="56"/>
                  </a:cubicBezTo>
                  <a:cubicBezTo>
                    <a:pt x="34" y="58"/>
                    <a:pt x="36" y="58"/>
                    <a:pt x="38" y="58"/>
                  </a:cubicBezTo>
                  <a:cubicBezTo>
                    <a:pt x="41" y="58"/>
                    <a:pt x="44" y="57"/>
                    <a:pt x="47" y="54"/>
                  </a:cubicBezTo>
                  <a:cubicBezTo>
                    <a:pt x="49" y="52"/>
                    <a:pt x="52" y="49"/>
                    <a:pt x="54" y="47"/>
                  </a:cubicBezTo>
                  <a:cubicBezTo>
                    <a:pt x="58" y="43"/>
                    <a:pt x="59" y="37"/>
                    <a:pt x="56" y="32"/>
                  </a:cubicBezTo>
                  <a:cubicBezTo>
                    <a:pt x="55" y="30"/>
                    <a:pt x="56" y="28"/>
                    <a:pt x="57" y="27"/>
                  </a:cubicBezTo>
                  <a:cubicBezTo>
                    <a:pt x="61" y="24"/>
                    <a:pt x="66" y="22"/>
                    <a:pt x="71" y="19"/>
                  </a:cubicBezTo>
                  <a:cubicBezTo>
                    <a:pt x="71" y="19"/>
                    <a:pt x="72" y="19"/>
                    <a:pt x="72" y="19"/>
                  </a:cubicBezTo>
                  <a:cubicBezTo>
                    <a:pt x="73" y="19"/>
                    <a:pt x="75" y="20"/>
                    <a:pt x="75" y="21"/>
                  </a:cubicBezTo>
                  <a:cubicBezTo>
                    <a:pt x="77" y="25"/>
                    <a:pt x="81" y="27"/>
                    <a:pt x="85" y="27"/>
                  </a:cubicBezTo>
                  <a:moveTo>
                    <a:pt x="119" y="0"/>
                  </a:moveTo>
                  <a:cubicBezTo>
                    <a:pt x="117" y="0"/>
                    <a:pt x="114" y="0"/>
                    <a:pt x="111" y="0"/>
                  </a:cubicBezTo>
                  <a:cubicBezTo>
                    <a:pt x="105" y="1"/>
                    <a:pt x="100" y="6"/>
                    <a:pt x="100" y="12"/>
                  </a:cubicBezTo>
                  <a:cubicBezTo>
                    <a:pt x="100" y="14"/>
                    <a:pt x="99" y="15"/>
                    <a:pt x="98" y="16"/>
                  </a:cubicBezTo>
                  <a:cubicBezTo>
                    <a:pt x="94" y="17"/>
                    <a:pt x="90" y="18"/>
                    <a:pt x="87" y="19"/>
                  </a:cubicBezTo>
                  <a:cubicBezTo>
                    <a:pt x="86" y="19"/>
                    <a:pt x="86" y="19"/>
                    <a:pt x="85" y="19"/>
                  </a:cubicBezTo>
                  <a:cubicBezTo>
                    <a:pt x="84" y="19"/>
                    <a:pt x="83" y="18"/>
                    <a:pt x="83" y="17"/>
                  </a:cubicBezTo>
                  <a:cubicBezTo>
                    <a:pt x="80" y="13"/>
                    <a:pt x="76" y="11"/>
                    <a:pt x="72" y="11"/>
                  </a:cubicBezTo>
                  <a:cubicBezTo>
                    <a:pt x="70" y="11"/>
                    <a:pt x="69" y="11"/>
                    <a:pt x="67" y="12"/>
                  </a:cubicBezTo>
                  <a:cubicBezTo>
                    <a:pt x="62" y="14"/>
                    <a:pt x="57" y="17"/>
                    <a:pt x="52" y="20"/>
                  </a:cubicBezTo>
                  <a:cubicBezTo>
                    <a:pt x="47" y="24"/>
                    <a:pt x="46" y="31"/>
                    <a:pt x="49" y="36"/>
                  </a:cubicBezTo>
                  <a:cubicBezTo>
                    <a:pt x="50" y="38"/>
                    <a:pt x="50" y="40"/>
                    <a:pt x="49" y="41"/>
                  </a:cubicBezTo>
                  <a:cubicBezTo>
                    <a:pt x="46" y="43"/>
                    <a:pt x="43" y="46"/>
                    <a:pt x="41" y="49"/>
                  </a:cubicBezTo>
                  <a:cubicBezTo>
                    <a:pt x="40" y="49"/>
                    <a:pt x="39" y="50"/>
                    <a:pt x="38" y="50"/>
                  </a:cubicBezTo>
                  <a:cubicBezTo>
                    <a:pt x="37" y="50"/>
                    <a:pt x="37" y="50"/>
                    <a:pt x="36" y="49"/>
                  </a:cubicBezTo>
                  <a:cubicBezTo>
                    <a:pt x="34" y="48"/>
                    <a:pt x="32" y="47"/>
                    <a:pt x="30" y="47"/>
                  </a:cubicBezTo>
                  <a:cubicBezTo>
                    <a:pt x="26" y="47"/>
                    <a:pt x="23" y="49"/>
                    <a:pt x="20" y="52"/>
                  </a:cubicBezTo>
                  <a:cubicBezTo>
                    <a:pt x="17" y="57"/>
                    <a:pt x="14" y="62"/>
                    <a:pt x="12" y="67"/>
                  </a:cubicBezTo>
                  <a:cubicBezTo>
                    <a:pt x="9" y="73"/>
                    <a:pt x="11" y="80"/>
                    <a:pt x="17" y="83"/>
                  </a:cubicBezTo>
                  <a:cubicBezTo>
                    <a:pt x="18" y="83"/>
                    <a:pt x="19" y="85"/>
                    <a:pt x="19" y="87"/>
                  </a:cubicBezTo>
                  <a:cubicBezTo>
                    <a:pt x="17" y="90"/>
                    <a:pt x="16" y="94"/>
                    <a:pt x="16" y="98"/>
                  </a:cubicBezTo>
                  <a:cubicBezTo>
                    <a:pt x="15" y="99"/>
                    <a:pt x="14" y="100"/>
                    <a:pt x="12" y="100"/>
                  </a:cubicBezTo>
                  <a:cubicBezTo>
                    <a:pt x="12" y="100"/>
                    <a:pt x="12" y="100"/>
                    <a:pt x="12" y="100"/>
                  </a:cubicBezTo>
                  <a:cubicBezTo>
                    <a:pt x="12" y="100"/>
                    <a:pt x="12" y="100"/>
                    <a:pt x="12" y="100"/>
                  </a:cubicBezTo>
                  <a:cubicBezTo>
                    <a:pt x="6" y="100"/>
                    <a:pt x="0" y="105"/>
                    <a:pt x="0" y="111"/>
                  </a:cubicBezTo>
                  <a:cubicBezTo>
                    <a:pt x="0" y="114"/>
                    <a:pt x="0" y="117"/>
                    <a:pt x="0" y="120"/>
                  </a:cubicBezTo>
                  <a:cubicBezTo>
                    <a:pt x="0" y="122"/>
                    <a:pt x="0" y="125"/>
                    <a:pt x="0" y="128"/>
                  </a:cubicBezTo>
                  <a:cubicBezTo>
                    <a:pt x="0" y="134"/>
                    <a:pt x="6" y="139"/>
                    <a:pt x="12" y="139"/>
                  </a:cubicBezTo>
                  <a:cubicBezTo>
                    <a:pt x="12" y="139"/>
                    <a:pt x="12" y="139"/>
                    <a:pt x="12" y="139"/>
                  </a:cubicBezTo>
                  <a:cubicBezTo>
                    <a:pt x="12" y="139"/>
                    <a:pt x="12" y="139"/>
                    <a:pt x="12" y="139"/>
                  </a:cubicBezTo>
                  <a:cubicBezTo>
                    <a:pt x="14" y="139"/>
                    <a:pt x="15" y="140"/>
                    <a:pt x="16" y="141"/>
                  </a:cubicBezTo>
                  <a:cubicBezTo>
                    <a:pt x="16" y="145"/>
                    <a:pt x="17" y="149"/>
                    <a:pt x="19" y="153"/>
                  </a:cubicBezTo>
                  <a:cubicBezTo>
                    <a:pt x="19" y="154"/>
                    <a:pt x="18" y="156"/>
                    <a:pt x="17" y="157"/>
                  </a:cubicBezTo>
                  <a:cubicBezTo>
                    <a:pt x="11" y="159"/>
                    <a:pt x="9" y="166"/>
                    <a:pt x="12" y="172"/>
                  </a:cubicBezTo>
                  <a:cubicBezTo>
                    <a:pt x="14" y="177"/>
                    <a:pt x="17" y="182"/>
                    <a:pt x="20" y="187"/>
                  </a:cubicBezTo>
                  <a:cubicBezTo>
                    <a:pt x="23" y="190"/>
                    <a:pt x="26" y="192"/>
                    <a:pt x="30" y="192"/>
                  </a:cubicBezTo>
                  <a:cubicBezTo>
                    <a:pt x="32" y="192"/>
                    <a:pt x="34" y="191"/>
                    <a:pt x="36" y="190"/>
                  </a:cubicBezTo>
                  <a:cubicBezTo>
                    <a:pt x="36" y="190"/>
                    <a:pt x="36" y="190"/>
                    <a:pt x="36" y="190"/>
                  </a:cubicBezTo>
                  <a:cubicBezTo>
                    <a:pt x="37" y="189"/>
                    <a:pt x="37" y="189"/>
                    <a:pt x="38" y="189"/>
                  </a:cubicBezTo>
                  <a:cubicBezTo>
                    <a:pt x="39" y="189"/>
                    <a:pt x="40" y="190"/>
                    <a:pt x="41" y="190"/>
                  </a:cubicBezTo>
                  <a:cubicBezTo>
                    <a:pt x="43" y="193"/>
                    <a:pt x="46" y="196"/>
                    <a:pt x="49" y="199"/>
                  </a:cubicBezTo>
                  <a:cubicBezTo>
                    <a:pt x="50" y="200"/>
                    <a:pt x="50" y="201"/>
                    <a:pt x="49" y="203"/>
                  </a:cubicBezTo>
                  <a:cubicBezTo>
                    <a:pt x="46" y="208"/>
                    <a:pt x="47" y="215"/>
                    <a:pt x="52" y="219"/>
                  </a:cubicBezTo>
                  <a:cubicBezTo>
                    <a:pt x="57" y="222"/>
                    <a:pt x="62" y="225"/>
                    <a:pt x="67" y="227"/>
                  </a:cubicBezTo>
                  <a:cubicBezTo>
                    <a:pt x="69" y="228"/>
                    <a:pt x="70" y="228"/>
                    <a:pt x="72" y="228"/>
                  </a:cubicBezTo>
                  <a:cubicBezTo>
                    <a:pt x="76" y="228"/>
                    <a:pt x="80" y="226"/>
                    <a:pt x="83" y="222"/>
                  </a:cubicBezTo>
                  <a:cubicBezTo>
                    <a:pt x="83" y="221"/>
                    <a:pt x="84" y="220"/>
                    <a:pt x="85" y="220"/>
                  </a:cubicBezTo>
                  <a:cubicBezTo>
                    <a:pt x="86" y="220"/>
                    <a:pt x="86" y="220"/>
                    <a:pt x="87" y="220"/>
                  </a:cubicBezTo>
                  <a:cubicBezTo>
                    <a:pt x="90" y="222"/>
                    <a:pt x="94" y="223"/>
                    <a:pt x="98" y="223"/>
                  </a:cubicBezTo>
                  <a:cubicBezTo>
                    <a:pt x="99" y="224"/>
                    <a:pt x="100" y="225"/>
                    <a:pt x="100" y="227"/>
                  </a:cubicBezTo>
                  <a:cubicBezTo>
                    <a:pt x="100" y="233"/>
                    <a:pt x="105" y="239"/>
                    <a:pt x="111" y="239"/>
                  </a:cubicBezTo>
                  <a:cubicBezTo>
                    <a:pt x="114" y="239"/>
                    <a:pt x="117" y="239"/>
                    <a:pt x="119" y="239"/>
                  </a:cubicBezTo>
                  <a:cubicBezTo>
                    <a:pt x="122" y="239"/>
                    <a:pt x="125" y="239"/>
                    <a:pt x="128" y="239"/>
                  </a:cubicBezTo>
                  <a:cubicBezTo>
                    <a:pt x="134" y="239"/>
                    <a:pt x="139" y="233"/>
                    <a:pt x="139" y="227"/>
                  </a:cubicBezTo>
                  <a:cubicBezTo>
                    <a:pt x="139" y="225"/>
                    <a:pt x="140" y="224"/>
                    <a:pt x="141" y="223"/>
                  </a:cubicBezTo>
                  <a:cubicBezTo>
                    <a:pt x="145" y="223"/>
                    <a:pt x="149" y="222"/>
                    <a:pt x="152" y="220"/>
                  </a:cubicBezTo>
                  <a:cubicBezTo>
                    <a:pt x="153" y="220"/>
                    <a:pt x="153" y="220"/>
                    <a:pt x="153" y="220"/>
                  </a:cubicBezTo>
                  <a:cubicBezTo>
                    <a:pt x="155" y="220"/>
                    <a:pt x="156" y="221"/>
                    <a:pt x="156" y="222"/>
                  </a:cubicBezTo>
                  <a:cubicBezTo>
                    <a:pt x="157" y="223"/>
                    <a:pt x="157" y="223"/>
                    <a:pt x="157" y="223"/>
                  </a:cubicBezTo>
                  <a:cubicBezTo>
                    <a:pt x="157" y="223"/>
                    <a:pt x="157" y="223"/>
                    <a:pt x="157" y="223"/>
                  </a:cubicBezTo>
                  <a:cubicBezTo>
                    <a:pt x="159" y="226"/>
                    <a:pt x="163" y="228"/>
                    <a:pt x="167" y="228"/>
                  </a:cubicBezTo>
                  <a:cubicBezTo>
                    <a:pt x="169" y="228"/>
                    <a:pt x="170" y="228"/>
                    <a:pt x="172" y="227"/>
                  </a:cubicBezTo>
                  <a:cubicBezTo>
                    <a:pt x="177" y="225"/>
                    <a:pt x="182" y="222"/>
                    <a:pt x="187" y="219"/>
                  </a:cubicBezTo>
                  <a:cubicBezTo>
                    <a:pt x="192" y="215"/>
                    <a:pt x="193" y="208"/>
                    <a:pt x="190" y="203"/>
                  </a:cubicBezTo>
                  <a:cubicBezTo>
                    <a:pt x="189" y="201"/>
                    <a:pt x="189" y="200"/>
                    <a:pt x="190" y="199"/>
                  </a:cubicBezTo>
                  <a:cubicBezTo>
                    <a:pt x="193" y="196"/>
                    <a:pt x="196" y="193"/>
                    <a:pt x="198" y="190"/>
                  </a:cubicBezTo>
                  <a:cubicBezTo>
                    <a:pt x="199" y="190"/>
                    <a:pt x="200" y="189"/>
                    <a:pt x="201" y="189"/>
                  </a:cubicBezTo>
                  <a:cubicBezTo>
                    <a:pt x="202" y="189"/>
                    <a:pt x="202" y="190"/>
                    <a:pt x="203" y="190"/>
                  </a:cubicBezTo>
                  <a:cubicBezTo>
                    <a:pt x="205" y="191"/>
                    <a:pt x="207" y="192"/>
                    <a:pt x="209" y="192"/>
                  </a:cubicBezTo>
                  <a:cubicBezTo>
                    <a:pt x="213" y="192"/>
                    <a:pt x="216" y="190"/>
                    <a:pt x="219" y="187"/>
                  </a:cubicBezTo>
                  <a:cubicBezTo>
                    <a:pt x="222" y="182"/>
                    <a:pt x="225" y="177"/>
                    <a:pt x="227" y="172"/>
                  </a:cubicBezTo>
                  <a:cubicBezTo>
                    <a:pt x="230" y="166"/>
                    <a:pt x="228" y="159"/>
                    <a:pt x="222" y="157"/>
                  </a:cubicBezTo>
                  <a:cubicBezTo>
                    <a:pt x="221" y="156"/>
                    <a:pt x="220" y="154"/>
                    <a:pt x="220" y="153"/>
                  </a:cubicBezTo>
                  <a:cubicBezTo>
                    <a:pt x="222" y="149"/>
                    <a:pt x="223" y="145"/>
                    <a:pt x="223" y="141"/>
                  </a:cubicBezTo>
                  <a:cubicBezTo>
                    <a:pt x="224" y="140"/>
                    <a:pt x="225" y="139"/>
                    <a:pt x="227" y="139"/>
                  </a:cubicBezTo>
                  <a:cubicBezTo>
                    <a:pt x="227" y="139"/>
                    <a:pt x="227" y="139"/>
                    <a:pt x="227" y="139"/>
                  </a:cubicBezTo>
                  <a:cubicBezTo>
                    <a:pt x="227" y="139"/>
                    <a:pt x="227" y="139"/>
                    <a:pt x="227" y="139"/>
                  </a:cubicBezTo>
                  <a:cubicBezTo>
                    <a:pt x="233" y="139"/>
                    <a:pt x="238" y="134"/>
                    <a:pt x="239" y="128"/>
                  </a:cubicBezTo>
                  <a:cubicBezTo>
                    <a:pt x="239" y="125"/>
                    <a:pt x="239" y="122"/>
                    <a:pt x="239" y="120"/>
                  </a:cubicBezTo>
                  <a:cubicBezTo>
                    <a:pt x="239" y="117"/>
                    <a:pt x="239" y="114"/>
                    <a:pt x="239" y="111"/>
                  </a:cubicBezTo>
                  <a:cubicBezTo>
                    <a:pt x="238" y="105"/>
                    <a:pt x="233" y="100"/>
                    <a:pt x="227" y="100"/>
                  </a:cubicBezTo>
                  <a:cubicBezTo>
                    <a:pt x="227" y="100"/>
                    <a:pt x="227" y="100"/>
                    <a:pt x="227" y="100"/>
                  </a:cubicBezTo>
                  <a:cubicBezTo>
                    <a:pt x="227" y="100"/>
                    <a:pt x="227" y="100"/>
                    <a:pt x="227" y="100"/>
                  </a:cubicBezTo>
                  <a:cubicBezTo>
                    <a:pt x="225" y="100"/>
                    <a:pt x="224" y="99"/>
                    <a:pt x="223" y="98"/>
                  </a:cubicBezTo>
                  <a:cubicBezTo>
                    <a:pt x="223" y="94"/>
                    <a:pt x="222" y="90"/>
                    <a:pt x="220" y="87"/>
                  </a:cubicBezTo>
                  <a:cubicBezTo>
                    <a:pt x="220" y="85"/>
                    <a:pt x="221" y="83"/>
                    <a:pt x="222" y="83"/>
                  </a:cubicBezTo>
                  <a:cubicBezTo>
                    <a:pt x="228" y="80"/>
                    <a:pt x="230" y="73"/>
                    <a:pt x="227" y="67"/>
                  </a:cubicBezTo>
                  <a:cubicBezTo>
                    <a:pt x="225" y="62"/>
                    <a:pt x="222" y="57"/>
                    <a:pt x="219" y="52"/>
                  </a:cubicBezTo>
                  <a:cubicBezTo>
                    <a:pt x="216" y="49"/>
                    <a:pt x="213" y="47"/>
                    <a:pt x="209" y="47"/>
                  </a:cubicBezTo>
                  <a:cubicBezTo>
                    <a:pt x="207" y="47"/>
                    <a:pt x="205" y="48"/>
                    <a:pt x="203" y="49"/>
                  </a:cubicBezTo>
                  <a:cubicBezTo>
                    <a:pt x="202" y="50"/>
                    <a:pt x="202" y="50"/>
                    <a:pt x="201" y="50"/>
                  </a:cubicBezTo>
                  <a:cubicBezTo>
                    <a:pt x="200" y="50"/>
                    <a:pt x="199" y="49"/>
                    <a:pt x="198" y="49"/>
                  </a:cubicBezTo>
                  <a:cubicBezTo>
                    <a:pt x="196" y="46"/>
                    <a:pt x="193" y="43"/>
                    <a:pt x="190" y="41"/>
                  </a:cubicBezTo>
                  <a:cubicBezTo>
                    <a:pt x="189" y="40"/>
                    <a:pt x="189" y="38"/>
                    <a:pt x="190" y="36"/>
                  </a:cubicBezTo>
                  <a:cubicBezTo>
                    <a:pt x="193" y="31"/>
                    <a:pt x="192" y="24"/>
                    <a:pt x="187" y="20"/>
                  </a:cubicBezTo>
                  <a:cubicBezTo>
                    <a:pt x="182" y="17"/>
                    <a:pt x="177" y="14"/>
                    <a:pt x="172" y="12"/>
                  </a:cubicBezTo>
                  <a:cubicBezTo>
                    <a:pt x="170" y="11"/>
                    <a:pt x="169" y="11"/>
                    <a:pt x="167" y="11"/>
                  </a:cubicBezTo>
                  <a:cubicBezTo>
                    <a:pt x="163" y="11"/>
                    <a:pt x="159" y="13"/>
                    <a:pt x="157" y="16"/>
                  </a:cubicBezTo>
                  <a:cubicBezTo>
                    <a:pt x="156" y="17"/>
                    <a:pt x="156" y="17"/>
                    <a:pt x="156" y="17"/>
                  </a:cubicBezTo>
                  <a:cubicBezTo>
                    <a:pt x="156" y="18"/>
                    <a:pt x="155" y="19"/>
                    <a:pt x="153" y="19"/>
                  </a:cubicBezTo>
                  <a:cubicBezTo>
                    <a:pt x="153" y="19"/>
                    <a:pt x="153" y="19"/>
                    <a:pt x="152" y="19"/>
                  </a:cubicBezTo>
                  <a:cubicBezTo>
                    <a:pt x="149" y="18"/>
                    <a:pt x="145" y="17"/>
                    <a:pt x="141" y="16"/>
                  </a:cubicBezTo>
                  <a:cubicBezTo>
                    <a:pt x="140" y="15"/>
                    <a:pt x="139" y="14"/>
                    <a:pt x="139" y="12"/>
                  </a:cubicBezTo>
                  <a:cubicBezTo>
                    <a:pt x="139" y="6"/>
                    <a:pt x="134" y="1"/>
                    <a:pt x="128" y="0"/>
                  </a:cubicBezTo>
                  <a:cubicBezTo>
                    <a:pt x="125" y="0"/>
                    <a:pt x="122" y="0"/>
                    <a:pt x="119" y="0"/>
                  </a:cubicBezTo>
                </a:path>
              </a:pathLst>
            </a:custGeom>
            <a:solidFill>
              <a:schemeClr val="bg1">
                <a:lumMod val="9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9" name="任意多边形 36">
              <a:extLst>
                <a:ext uri="{FF2B5EF4-FFF2-40B4-BE49-F238E27FC236}">
                  <a16:creationId xmlns:a16="http://schemas.microsoft.com/office/drawing/2014/main" id="{8CCEDDA5-BBFA-4B8D-9914-E1566C45E4F7}"/>
                </a:ext>
              </a:extLst>
            </p:cNvPr>
            <p:cNvSpPr/>
            <p:nvPr/>
          </p:nvSpPr>
          <p:spPr bwMode="auto">
            <a:xfrm>
              <a:off x="6419976" y="1762608"/>
              <a:ext cx="1260137" cy="1261934"/>
            </a:xfrm>
            <a:custGeom>
              <a:avLst/>
              <a:gdLst>
                <a:gd name="T0" fmla="*/ 137 w 337"/>
                <a:gd name="T1" fmla="*/ 335 h 338"/>
                <a:gd name="T2" fmla="*/ 125 w 337"/>
                <a:gd name="T3" fmla="*/ 314 h 338"/>
                <a:gd name="T4" fmla="*/ 106 w 337"/>
                <a:gd name="T5" fmla="*/ 302 h 338"/>
                <a:gd name="T6" fmla="*/ 97 w 337"/>
                <a:gd name="T7" fmla="*/ 303 h 338"/>
                <a:gd name="T8" fmla="*/ 81 w 337"/>
                <a:gd name="T9" fmla="*/ 311 h 338"/>
                <a:gd name="T10" fmla="*/ 29 w 337"/>
                <a:gd name="T11" fmla="*/ 263 h 338"/>
                <a:gd name="T12" fmla="*/ 35 w 337"/>
                <a:gd name="T13" fmla="*/ 240 h 338"/>
                <a:gd name="T14" fmla="*/ 30 w 337"/>
                <a:gd name="T15" fmla="*/ 219 h 338"/>
                <a:gd name="T16" fmla="*/ 12 w 337"/>
                <a:gd name="T17" fmla="*/ 211 h 338"/>
                <a:gd name="T18" fmla="*/ 0 w 337"/>
                <a:gd name="T19" fmla="*/ 169 h 338"/>
                <a:gd name="T20" fmla="*/ 12 w 337"/>
                <a:gd name="T21" fmla="*/ 127 h 338"/>
                <a:gd name="T22" fmla="*/ 30 w 337"/>
                <a:gd name="T23" fmla="*/ 119 h 338"/>
                <a:gd name="T24" fmla="*/ 35 w 337"/>
                <a:gd name="T25" fmla="*/ 97 h 338"/>
                <a:gd name="T26" fmla="*/ 29 w 337"/>
                <a:gd name="T27" fmla="*/ 74 h 338"/>
                <a:gd name="T28" fmla="*/ 81 w 337"/>
                <a:gd name="T29" fmla="*/ 27 h 338"/>
                <a:gd name="T30" fmla="*/ 97 w 337"/>
                <a:gd name="T31" fmla="*/ 35 h 338"/>
                <a:gd name="T32" fmla="*/ 106 w 337"/>
                <a:gd name="T33" fmla="*/ 35 h 338"/>
                <a:gd name="T34" fmla="*/ 125 w 337"/>
                <a:gd name="T35" fmla="*/ 23 h 338"/>
                <a:gd name="T36" fmla="*/ 137 w 337"/>
                <a:gd name="T37" fmla="*/ 3 h 338"/>
                <a:gd name="T38" fmla="*/ 201 w 337"/>
                <a:gd name="T39" fmla="*/ 3 h 338"/>
                <a:gd name="T40" fmla="*/ 213 w 337"/>
                <a:gd name="T41" fmla="*/ 23 h 338"/>
                <a:gd name="T42" fmla="*/ 231 w 337"/>
                <a:gd name="T43" fmla="*/ 35 h 338"/>
                <a:gd name="T44" fmla="*/ 240 w 337"/>
                <a:gd name="T45" fmla="*/ 35 h 338"/>
                <a:gd name="T46" fmla="*/ 256 w 337"/>
                <a:gd name="T47" fmla="*/ 27 h 338"/>
                <a:gd name="T48" fmla="*/ 308 w 337"/>
                <a:gd name="T49" fmla="*/ 74 h 338"/>
                <a:gd name="T50" fmla="*/ 303 w 337"/>
                <a:gd name="T51" fmla="*/ 97 h 338"/>
                <a:gd name="T52" fmla="*/ 307 w 337"/>
                <a:gd name="T53" fmla="*/ 119 h 338"/>
                <a:gd name="T54" fmla="*/ 325 w 337"/>
                <a:gd name="T55" fmla="*/ 127 h 338"/>
                <a:gd name="T56" fmla="*/ 337 w 337"/>
                <a:gd name="T57" fmla="*/ 169 h 338"/>
                <a:gd name="T58" fmla="*/ 325 w 337"/>
                <a:gd name="T59" fmla="*/ 211 h 338"/>
                <a:gd name="T60" fmla="*/ 307 w 337"/>
                <a:gd name="T61" fmla="*/ 219 h 338"/>
                <a:gd name="T62" fmla="*/ 303 w 337"/>
                <a:gd name="T63" fmla="*/ 240 h 338"/>
                <a:gd name="T64" fmla="*/ 308 w 337"/>
                <a:gd name="T65" fmla="*/ 263 h 338"/>
                <a:gd name="T66" fmla="*/ 256 w 337"/>
                <a:gd name="T67" fmla="*/ 311 h 338"/>
                <a:gd name="T68" fmla="*/ 249 w 337"/>
                <a:gd name="T69" fmla="*/ 309 h 338"/>
                <a:gd name="T70" fmla="*/ 235 w 337"/>
                <a:gd name="T71" fmla="*/ 301 h 338"/>
                <a:gd name="T72" fmla="*/ 218 w 337"/>
                <a:gd name="T73" fmla="*/ 308 h 338"/>
                <a:gd name="T74" fmla="*/ 210 w 337"/>
                <a:gd name="T75" fmla="*/ 325 h 338"/>
                <a:gd name="T76" fmla="*/ 169 w 337"/>
                <a:gd name="T77" fmla="*/ 338 h 338"/>
                <a:gd name="T78" fmla="*/ 100 w 337"/>
                <a:gd name="T79" fmla="*/ 169 h 338"/>
                <a:gd name="T80" fmla="*/ 237 w 337"/>
                <a:gd name="T81" fmla="*/ 16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7" h="338">
                  <a:moveTo>
                    <a:pt x="169" y="338"/>
                  </a:moveTo>
                  <a:cubicBezTo>
                    <a:pt x="158" y="338"/>
                    <a:pt x="147" y="337"/>
                    <a:pt x="137" y="335"/>
                  </a:cubicBezTo>
                  <a:cubicBezTo>
                    <a:pt x="132" y="334"/>
                    <a:pt x="128" y="330"/>
                    <a:pt x="127" y="325"/>
                  </a:cubicBezTo>
                  <a:cubicBezTo>
                    <a:pt x="125" y="314"/>
                    <a:pt x="125" y="314"/>
                    <a:pt x="125" y="314"/>
                  </a:cubicBezTo>
                  <a:cubicBezTo>
                    <a:pt x="124" y="311"/>
                    <a:pt x="122" y="309"/>
                    <a:pt x="119" y="308"/>
                  </a:cubicBezTo>
                  <a:cubicBezTo>
                    <a:pt x="114" y="306"/>
                    <a:pt x="110" y="304"/>
                    <a:pt x="106" y="302"/>
                  </a:cubicBezTo>
                  <a:cubicBezTo>
                    <a:pt x="105" y="302"/>
                    <a:pt x="103" y="301"/>
                    <a:pt x="102" y="301"/>
                  </a:cubicBezTo>
                  <a:cubicBezTo>
                    <a:pt x="100" y="301"/>
                    <a:pt x="98" y="302"/>
                    <a:pt x="97" y="303"/>
                  </a:cubicBezTo>
                  <a:cubicBezTo>
                    <a:pt x="88" y="309"/>
                    <a:pt x="88" y="309"/>
                    <a:pt x="88" y="309"/>
                  </a:cubicBezTo>
                  <a:cubicBezTo>
                    <a:pt x="86" y="310"/>
                    <a:pt x="83" y="311"/>
                    <a:pt x="81" y="311"/>
                  </a:cubicBezTo>
                  <a:cubicBezTo>
                    <a:pt x="79" y="311"/>
                    <a:pt x="76" y="310"/>
                    <a:pt x="74" y="309"/>
                  </a:cubicBezTo>
                  <a:cubicBezTo>
                    <a:pt x="56" y="297"/>
                    <a:pt x="41" y="281"/>
                    <a:pt x="29" y="263"/>
                  </a:cubicBezTo>
                  <a:cubicBezTo>
                    <a:pt x="26" y="259"/>
                    <a:pt x="26" y="254"/>
                    <a:pt x="29" y="250"/>
                  </a:cubicBezTo>
                  <a:cubicBezTo>
                    <a:pt x="35" y="240"/>
                    <a:pt x="35" y="240"/>
                    <a:pt x="35" y="240"/>
                  </a:cubicBezTo>
                  <a:cubicBezTo>
                    <a:pt x="36" y="238"/>
                    <a:pt x="37" y="235"/>
                    <a:pt x="35" y="232"/>
                  </a:cubicBezTo>
                  <a:cubicBezTo>
                    <a:pt x="33" y="227"/>
                    <a:pt x="31" y="223"/>
                    <a:pt x="30" y="219"/>
                  </a:cubicBezTo>
                  <a:cubicBezTo>
                    <a:pt x="29" y="216"/>
                    <a:pt x="26" y="214"/>
                    <a:pt x="23" y="213"/>
                  </a:cubicBezTo>
                  <a:cubicBezTo>
                    <a:pt x="12" y="211"/>
                    <a:pt x="12" y="211"/>
                    <a:pt x="12" y="211"/>
                  </a:cubicBezTo>
                  <a:cubicBezTo>
                    <a:pt x="8" y="210"/>
                    <a:pt x="4" y="206"/>
                    <a:pt x="3" y="201"/>
                  </a:cubicBezTo>
                  <a:cubicBezTo>
                    <a:pt x="1" y="190"/>
                    <a:pt x="0" y="180"/>
                    <a:pt x="0" y="169"/>
                  </a:cubicBezTo>
                  <a:cubicBezTo>
                    <a:pt x="0" y="158"/>
                    <a:pt x="1" y="147"/>
                    <a:pt x="3" y="137"/>
                  </a:cubicBezTo>
                  <a:cubicBezTo>
                    <a:pt x="4" y="132"/>
                    <a:pt x="8" y="128"/>
                    <a:pt x="12" y="127"/>
                  </a:cubicBezTo>
                  <a:cubicBezTo>
                    <a:pt x="23" y="125"/>
                    <a:pt x="23" y="125"/>
                    <a:pt x="23" y="125"/>
                  </a:cubicBezTo>
                  <a:cubicBezTo>
                    <a:pt x="26" y="124"/>
                    <a:pt x="29" y="122"/>
                    <a:pt x="30" y="119"/>
                  </a:cubicBezTo>
                  <a:cubicBezTo>
                    <a:pt x="31" y="115"/>
                    <a:pt x="33" y="110"/>
                    <a:pt x="35" y="106"/>
                  </a:cubicBezTo>
                  <a:cubicBezTo>
                    <a:pt x="37" y="103"/>
                    <a:pt x="36" y="100"/>
                    <a:pt x="35" y="97"/>
                  </a:cubicBezTo>
                  <a:cubicBezTo>
                    <a:pt x="29" y="88"/>
                    <a:pt x="29" y="88"/>
                    <a:pt x="29" y="88"/>
                  </a:cubicBezTo>
                  <a:cubicBezTo>
                    <a:pt x="26" y="84"/>
                    <a:pt x="26" y="78"/>
                    <a:pt x="29" y="74"/>
                  </a:cubicBezTo>
                  <a:cubicBezTo>
                    <a:pt x="41" y="56"/>
                    <a:pt x="56" y="41"/>
                    <a:pt x="74" y="29"/>
                  </a:cubicBezTo>
                  <a:cubicBezTo>
                    <a:pt x="76" y="28"/>
                    <a:pt x="79" y="27"/>
                    <a:pt x="81" y="27"/>
                  </a:cubicBezTo>
                  <a:cubicBezTo>
                    <a:pt x="83" y="27"/>
                    <a:pt x="86" y="28"/>
                    <a:pt x="88" y="29"/>
                  </a:cubicBezTo>
                  <a:cubicBezTo>
                    <a:pt x="97" y="35"/>
                    <a:pt x="97" y="35"/>
                    <a:pt x="97" y="35"/>
                  </a:cubicBezTo>
                  <a:cubicBezTo>
                    <a:pt x="98" y="36"/>
                    <a:pt x="100" y="36"/>
                    <a:pt x="102" y="36"/>
                  </a:cubicBezTo>
                  <a:cubicBezTo>
                    <a:pt x="103" y="36"/>
                    <a:pt x="105" y="36"/>
                    <a:pt x="106" y="35"/>
                  </a:cubicBezTo>
                  <a:cubicBezTo>
                    <a:pt x="110" y="33"/>
                    <a:pt x="114" y="32"/>
                    <a:pt x="119" y="30"/>
                  </a:cubicBezTo>
                  <a:cubicBezTo>
                    <a:pt x="122" y="29"/>
                    <a:pt x="124" y="26"/>
                    <a:pt x="125" y="23"/>
                  </a:cubicBezTo>
                  <a:cubicBezTo>
                    <a:pt x="127" y="13"/>
                    <a:pt x="127" y="13"/>
                    <a:pt x="127" y="13"/>
                  </a:cubicBezTo>
                  <a:cubicBezTo>
                    <a:pt x="128" y="8"/>
                    <a:pt x="132" y="4"/>
                    <a:pt x="137" y="3"/>
                  </a:cubicBezTo>
                  <a:cubicBezTo>
                    <a:pt x="147" y="1"/>
                    <a:pt x="158" y="0"/>
                    <a:pt x="169" y="0"/>
                  </a:cubicBezTo>
                  <a:cubicBezTo>
                    <a:pt x="179" y="0"/>
                    <a:pt x="190" y="1"/>
                    <a:pt x="201" y="3"/>
                  </a:cubicBezTo>
                  <a:cubicBezTo>
                    <a:pt x="206" y="4"/>
                    <a:pt x="209" y="8"/>
                    <a:pt x="210" y="13"/>
                  </a:cubicBezTo>
                  <a:cubicBezTo>
                    <a:pt x="213" y="23"/>
                    <a:pt x="213" y="23"/>
                    <a:pt x="213" y="23"/>
                  </a:cubicBezTo>
                  <a:cubicBezTo>
                    <a:pt x="213" y="26"/>
                    <a:pt x="215" y="29"/>
                    <a:pt x="218" y="30"/>
                  </a:cubicBezTo>
                  <a:cubicBezTo>
                    <a:pt x="223" y="32"/>
                    <a:pt x="227" y="33"/>
                    <a:pt x="231" y="35"/>
                  </a:cubicBezTo>
                  <a:cubicBezTo>
                    <a:pt x="233" y="36"/>
                    <a:pt x="234" y="36"/>
                    <a:pt x="235" y="36"/>
                  </a:cubicBezTo>
                  <a:cubicBezTo>
                    <a:pt x="237" y="36"/>
                    <a:pt x="239" y="36"/>
                    <a:pt x="240" y="35"/>
                  </a:cubicBezTo>
                  <a:cubicBezTo>
                    <a:pt x="249" y="29"/>
                    <a:pt x="249" y="29"/>
                    <a:pt x="249" y="29"/>
                  </a:cubicBezTo>
                  <a:cubicBezTo>
                    <a:pt x="251" y="28"/>
                    <a:pt x="254" y="27"/>
                    <a:pt x="256" y="27"/>
                  </a:cubicBezTo>
                  <a:cubicBezTo>
                    <a:pt x="259" y="27"/>
                    <a:pt x="261" y="28"/>
                    <a:pt x="263" y="29"/>
                  </a:cubicBezTo>
                  <a:cubicBezTo>
                    <a:pt x="281" y="41"/>
                    <a:pt x="296" y="56"/>
                    <a:pt x="308" y="74"/>
                  </a:cubicBezTo>
                  <a:cubicBezTo>
                    <a:pt x="311" y="78"/>
                    <a:pt x="311" y="84"/>
                    <a:pt x="309" y="88"/>
                  </a:cubicBezTo>
                  <a:cubicBezTo>
                    <a:pt x="303" y="97"/>
                    <a:pt x="303" y="97"/>
                    <a:pt x="303" y="97"/>
                  </a:cubicBezTo>
                  <a:cubicBezTo>
                    <a:pt x="301" y="100"/>
                    <a:pt x="301" y="103"/>
                    <a:pt x="302" y="106"/>
                  </a:cubicBezTo>
                  <a:cubicBezTo>
                    <a:pt x="304" y="110"/>
                    <a:pt x="306" y="115"/>
                    <a:pt x="307" y="119"/>
                  </a:cubicBezTo>
                  <a:cubicBezTo>
                    <a:pt x="308" y="122"/>
                    <a:pt x="311" y="124"/>
                    <a:pt x="314" y="125"/>
                  </a:cubicBezTo>
                  <a:cubicBezTo>
                    <a:pt x="325" y="127"/>
                    <a:pt x="325" y="127"/>
                    <a:pt x="325" y="127"/>
                  </a:cubicBezTo>
                  <a:cubicBezTo>
                    <a:pt x="330" y="128"/>
                    <a:pt x="333" y="132"/>
                    <a:pt x="334" y="137"/>
                  </a:cubicBezTo>
                  <a:cubicBezTo>
                    <a:pt x="336" y="147"/>
                    <a:pt x="337" y="158"/>
                    <a:pt x="337" y="169"/>
                  </a:cubicBezTo>
                  <a:cubicBezTo>
                    <a:pt x="337" y="180"/>
                    <a:pt x="336" y="190"/>
                    <a:pt x="334" y="201"/>
                  </a:cubicBezTo>
                  <a:cubicBezTo>
                    <a:pt x="333" y="206"/>
                    <a:pt x="330" y="210"/>
                    <a:pt x="325" y="211"/>
                  </a:cubicBezTo>
                  <a:cubicBezTo>
                    <a:pt x="314" y="213"/>
                    <a:pt x="314" y="213"/>
                    <a:pt x="314" y="213"/>
                  </a:cubicBezTo>
                  <a:cubicBezTo>
                    <a:pt x="311" y="214"/>
                    <a:pt x="308" y="216"/>
                    <a:pt x="307" y="219"/>
                  </a:cubicBezTo>
                  <a:cubicBezTo>
                    <a:pt x="306" y="223"/>
                    <a:pt x="304" y="227"/>
                    <a:pt x="302" y="232"/>
                  </a:cubicBezTo>
                  <a:cubicBezTo>
                    <a:pt x="301" y="235"/>
                    <a:pt x="301" y="238"/>
                    <a:pt x="303" y="240"/>
                  </a:cubicBezTo>
                  <a:cubicBezTo>
                    <a:pt x="309" y="250"/>
                    <a:pt x="309" y="250"/>
                    <a:pt x="309" y="250"/>
                  </a:cubicBezTo>
                  <a:cubicBezTo>
                    <a:pt x="311" y="254"/>
                    <a:pt x="311" y="259"/>
                    <a:pt x="308" y="263"/>
                  </a:cubicBezTo>
                  <a:cubicBezTo>
                    <a:pt x="296" y="281"/>
                    <a:pt x="281" y="297"/>
                    <a:pt x="263" y="309"/>
                  </a:cubicBezTo>
                  <a:cubicBezTo>
                    <a:pt x="261" y="310"/>
                    <a:pt x="259" y="311"/>
                    <a:pt x="256" y="311"/>
                  </a:cubicBezTo>
                  <a:cubicBezTo>
                    <a:pt x="256" y="311"/>
                    <a:pt x="256" y="311"/>
                    <a:pt x="256" y="311"/>
                  </a:cubicBezTo>
                  <a:cubicBezTo>
                    <a:pt x="254" y="311"/>
                    <a:pt x="251" y="310"/>
                    <a:pt x="249" y="309"/>
                  </a:cubicBezTo>
                  <a:cubicBezTo>
                    <a:pt x="240" y="303"/>
                    <a:pt x="240" y="303"/>
                    <a:pt x="240" y="303"/>
                  </a:cubicBezTo>
                  <a:cubicBezTo>
                    <a:pt x="239" y="302"/>
                    <a:pt x="237" y="301"/>
                    <a:pt x="235" y="301"/>
                  </a:cubicBezTo>
                  <a:cubicBezTo>
                    <a:pt x="234" y="301"/>
                    <a:pt x="233" y="302"/>
                    <a:pt x="231" y="302"/>
                  </a:cubicBezTo>
                  <a:cubicBezTo>
                    <a:pt x="227" y="304"/>
                    <a:pt x="223" y="306"/>
                    <a:pt x="218" y="308"/>
                  </a:cubicBezTo>
                  <a:cubicBezTo>
                    <a:pt x="215" y="309"/>
                    <a:pt x="213" y="311"/>
                    <a:pt x="213" y="314"/>
                  </a:cubicBezTo>
                  <a:cubicBezTo>
                    <a:pt x="210" y="325"/>
                    <a:pt x="210" y="325"/>
                    <a:pt x="210" y="325"/>
                  </a:cubicBezTo>
                  <a:cubicBezTo>
                    <a:pt x="209" y="330"/>
                    <a:pt x="206" y="334"/>
                    <a:pt x="201" y="335"/>
                  </a:cubicBezTo>
                  <a:cubicBezTo>
                    <a:pt x="190" y="337"/>
                    <a:pt x="179" y="338"/>
                    <a:pt x="169" y="338"/>
                  </a:cubicBezTo>
                  <a:close/>
                  <a:moveTo>
                    <a:pt x="169" y="100"/>
                  </a:moveTo>
                  <a:cubicBezTo>
                    <a:pt x="131" y="100"/>
                    <a:pt x="100" y="131"/>
                    <a:pt x="100" y="169"/>
                  </a:cubicBezTo>
                  <a:cubicBezTo>
                    <a:pt x="100" y="207"/>
                    <a:pt x="131" y="238"/>
                    <a:pt x="169" y="238"/>
                  </a:cubicBezTo>
                  <a:cubicBezTo>
                    <a:pt x="206" y="238"/>
                    <a:pt x="237" y="207"/>
                    <a:pt x="237" y="169"/>
                  </a:cubicBezTo>
                  <a:cubicBezTo>
                    <a:pt x="237" y="131"/>
                    <a:pt x="206" y="100"/>
                    <a:pt x="169" y="1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0" name="任意多边形 38">
              <a:extLst>
                <a:ext uri="{FF2B5EF4-FFF2-40B4-BE49-F238E27FC236}">
                  <a16:creationId xmlns:a16="http://schemas.microsoft.com/office/drawing/2014/main" id="{FC5F8D42-6061-4243-B278-50AF68D9E7F8}"/>
                </a:ext>
              </a:extLst>
            </p:cNvPr>
            <p:cNvSpPr/>
            <p:nvPr/>
          </p:nvSpPr>
          <p:spPr bwMode="auto">
            <a:xfrm>
              <a:off x="6475701" y="1818335"/>
              <a:ext cx="1148684" cy="1146886"/>
            </a:xfrm>
            <a:custGeom>
              <a:avLst/>
              <a:gdLst>
                <a:gd name="T0" fmla="*/ 154 w 307"/>
                <a:gd name="T1" fmla="*/ 307 h 307"/>
                <a:gd name="T2" fmla="*/ 126 w 307"/>
                <a:gd name="T3" fmla="*/ 305 h 307"/>
                <a:gd name="T4" fmla="*/ 124 w 307"/>
                <a:gd name="T5" fmla="*/ 296 h 307"/>
                <a:gd name="T6" fmla="*/ 109 w 307"/>
                <a:gd name="T7" fmla="*/ 278 h 307"/>
                <a:gd name="T8" fmla="*/ 97 w 307"/>
                <a:gd name="T9" fmla="*/ 274 h 307"/>
                <a:gd name="T10" fmla="*/ 87 w 307"/>
                <a:gd name="T11" fmla="*/ 271 h 307"/>
                <a:gd name="T12" fmla="*/ 74 w 307"/>
                <a:gd name="T13" fmla="*/ 275 h 307"/>
                <a:gd name="T14" fmla="*/ 66 w 307"/>
                <a:gd name="T15" fmla="*/ 280 h 307"/>
                <a:gd name="T16" fmla="*/ 27 w 307"/>
                <a:gd name="T17" fmla="*/ 241 h 307"/>
                <a:gd name="T18" fmla="*/ 32 w 307"/>
                <a:gd name="T19" fmla="*/ 234 h 307"/>
                <a:gd name="T20" fmla="*/ 34 w 307"/>
                <a:gd name="T21" fmla="*/ 210 h 307"/>
                <a:gd name="T22" fmla="*/ 29 w 307"/>
                <a:gd name="T23" fmla="*/ 199 h 307"/>
                <a:gd name="T24" fmla="*/ 11 w 307"/>
                <a:gd name="T25" fmla="*/ 183 h 307"/>
                <a:gd name="T26" fmla="*/ 2 w 307"/>
                <a:gd name="T27" fmla="*/ 181 h 307"/>
                <a:gd name="T28" fmla="*/ 0 w 307"/>
                <a:gd name="T29" fmla="*/ 154 h 307"/>
                <a:gd name="T30" fmla="*/ 2 w 307"/>
                <a:gd name="T31" fmla="*/ 126 h 307"/>
                <a:gd name="T32" fmla="*/ 11 w 307"/>
                <a:gd name="T33" fmla="*/ 125 h 307"/>
                <a:gd name="T34" fmla="*/ 29 w 307"/>
                <a:gd name="T35" fmla="*/ 109 h 307"/>
                <a:gd name="T36" fmla="*/ 34 w 307"/>
                <a:gd name="T37" fmla="*/ 97 h 307"/>
                <a:gd name="T38" fmla="*/ 32 w 307"/>
                <a:gd name="T39" fmla="*/ 74 h 307"/>
                <a:gd name="T40" fmla="*/ 27 w 307"/>
                <a:gd name="T41" fmla="*/ 66 h 307"/>
                <a:gd name="T42" fmla="*/ 66 w 307"/>
                <a:gd name="T43" fmla="*/ 28 h 307"/>
                <a:gd name="T44" fmla="*/ 74 w 307"/>
                <a:gd name="T45" fmla="*/ 33 h 307"/>
                <a:gd name="T46" fmla="*/ 87 w 307"/>
                <a:gd name="T47" fmla="*/ 36 h 307"/>
                <a:gd name="T48" fmla="*/ 97 w 307"/>
                <a:gd name="T49" fmla="*/ 34 h 307"/>
                <a:gd name="T50" fmla="*/ 109 w 307"/>
                <a:gd name="T51" fmla="*/ 29 h 307"/>
                <a:gd name="T52" fmla="*/ 124 w 307"/>
                <a:gd name="T53" fmla="*/ 12 h 307"/>
                <a:gd name="T54" fmla="*/ 126 w 307"/>
                <a:gd name="T55" fmla="*/ 3 h 307"/>
                <a:gd name="T56" fmla="*/ 154 w 307"/>
                <a:gd name="T57" fmla="*/ 0 h 307"/>
                <a:gd name="T58" fmla="*/ 181 w 307"/>
                <a:gd name="T59" fmla="*/ 3 h 307"/>
                <a:gd name="T60" fmla="*/ 183 w 307"/>
                <a:gd name="T61" fmla="*/ 12 h 307"/>
                <a:gd name="T62" fmla="*/ 198 w 307"/>
                <a:gd name="T63" fmla="*/ 29 h 307"/>
                <a:gd name="T64" fmla="*/ 210 w 307"/>
                <a:gd name="T65" fmla="*/ 34 h 307"/>
                <a:gd name="T66" fmla="*/ 220 w 307"/>
                <a:gd name="T67" fmla="*/ 36 h 307"/>
                <a:gd name="T68" fmla="*/ 234 w 307"/>
                <a:gd name="T69" fmla="*/ 32 h 307"/>
                <a:gd name="T70" fmla="*/ 241 w 307"/>
                <a:gd name="T71" fmla="*/ 28 h 307"/>
                <a:gd name="T72" fmla="*/ 280 w 307"/>
                <a:gd name="T73" fmla="*/ 66 h 307"/>
                <a:gd name="T74" fmla="*/ 275 w 307"/>
                <a:gd name="T75" fmla="*/ 74 h 307"/>
                <a:gd name="T76" fmla="*/ 273 w 307"/>
                <a:gd name="T77" fmla="*/ 97 h 307"/>
                <a:gd name="T78" fmla="*/ 278 w 307"/>
                <a:gd name="T79" fmla="*/ 109 h 307"/>
                <a:gd name="T80" fmla="*/ 296 w 307"/>
                <a:gd name="T81" fmla="*/ 125 h 307"/>
                <a:gd name="T82" fmla="*/ 305 w 307"/>
                <a:gd name="T83" fmla="*/ 126 h 307"/>
                <a:gd name="T84" fmla="*/ 307 w 307"/>
                <a:gd name="T85" fmla="*/ 154 h 307"/>
                <a:gd name="T86" fmla="*/ 305 w 307"/>
                <a:gd name="T87" fmla="*/ 181 h 307"/>
                <a:gd name="T88" fmla="*/ 296 w 307"/>
                <a:gd name="T89" fmla="*/ 183 h 307"/>
                <a:gd name="T90" fmla="*/ 278 w 307"/>
                <a:gd name="T91" fmla="*/ 199 h 307"/>
                <a:gd name="T92" fmla="*/ 273 w 307"/>
                <a:gd name="T93" fmla="*/ 210 h 307"/>
                <a:gd name="T94" fmla="*/ 275 w 307"/>
                <a:gd name="T95" fmla="*/ 234 h 307"/>
                <a:gd name="T96" fmla="*/ 280 w 307"/>
                <a:gd name="T97" fmla="*/ 241 h 307"/>
                <a:gd name="T98" fmla="*/ 241 w 307"/>
                <a:gd name="T99" fmla="*/ 280 h 307"/>
                <a:gd name="T100" fmla="*/ 234 w 307"/>
                <a:gd name="T101" fmla="*/ 275 h 307"/>
                <a:gd name="T102" fmla="*/ 220 w 307"/>
                <a:gd name="T103" fmla="*/ 271 h 307"/>
                <a:gd name="T104" fmla="*/ 210 w 307"/>
                <a:gd name="T105" fmla="*/ 274 h 307"/>
                <a:gd name="T106" fmla="*/ 198 w 307"/>
                <a:gd name="T107" fmla="*/ 278 h 307"/>
                <a:gd name="T108" fmla="*/ 183 w 307"/>
                <a:gd name="T109" fmla="*/ 296 h 307"/>
                <a:gd name="T110" fmla="*/ 181 w 307"/>
                <a:gd name="T111" fmla="*/ 305 h 307"/>
                <a:gd name="T112" fmla="*/ 154 w 307"/>
                <a:gd name="T113" fmla="*/ 307 h 307"/>
                <a:gd name="T114" fmla="*/ 154 w 307"/>
                <a:gd name="T115" fmla="*/ 70 h 307"/>
                <a:gd name="T116" fmla="*/ 70 w 307"/>
                <a:gd name="T117" fmla="*/ 154 h 307"/>
                <a:gd name="T118" fmla="*/ 154 w 307"/>
                <a:gd name="T119" fmla="*/ 238 h 307"/>
                <a:gd name="T120" fmla="*/ 237 w 307"/>
                <a:gd name="T121" fmla="*/ 154 h 307"/>
                <a:gd name="T122" fmla="*/ 154 w 307"/>
                <a:gd name="T123" fmla="*/ 7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 h="307">
                  <a:moveTo>
                    <a:pt x="154" y="307"/>
                  </a:moveTo>
                  <a:cubicBezTo>
                    <a:pt x="144" y="307"/>
                    <a:pt x="135" y="307"/>
                    <a:pt x="126" y="305"/>
                  </a:cubicBezTo>
                  <a:cubicBezTo>
                    <a:pt x="124" y="296"/>
                    <a:pt x="124" y="296"/>
                    <a:pt x="124" y="296"/>
                  </a:cubicBezTo>
                  <a:cubicBezTo>
                    <a:pt x="123" y="288"/>
                    <a:pt x="117" y="281"/>
                    <a:pt x="109" y="278"/>
                  </a:cubicBezTo>
                  <a:cubicBezTo>
                    <a:pt x="105" y="277"/>
                    <a:pt x="101" y="275"/>
                    <a:pt x="97" y="274"/>
                  </a:cubicBezTo>
                  <a:cubicBezTo>
                    <a:pt x="94" y="272"/>
                    <a:pt x="90" y="271"/>
                    <a:pt x="87" y="271"/>
                  </a:cubicBezTo>
                  <a:cubicBezTo>
                    <a:pt x="82" y="271"/>
                    <a:pt x="78" y="273"/>
                    <a:pt x="74" y="275"/>
                  </a:cubicBezTo>
                  <a:cubicBezTo>
                    <a:pt x="66" y="280"/>
                    <a:pt x="66" y="280"/>
                    <a:pt x="66" y="280"/>
                  </a:cubicBezTo>
                  <a:cubicBezTo>
                    <a:pt x="51" y="270"/>
                    <a:pt x="38" y="257"/>
                    <a:pt x="27" y="241"/>
                  </a:cubicBezTo>
                  <a:cubicBezTo>
                    <a:pt x="32" y="234"/>
                    <a:pt x="32" y="234"/>
                    <a:pt x="32" y="234"/>
                  </a:cubicBezTo>
                  <a:cubicBezTo>
                    <a:pt x="37" y="227"/>
                    <a:pt x="38" y="218"/>
                    <a:pt x="34" y="210"/>
                  </a:cubicBezTo>
                  <a:cubicBezTo>
                    <a:pt x="32" y="206"/>
                    <a:pt x="30" y="202"/>
                    <a:pt x="29" y="199"/>
                  </a:cubicBezTo>
                  <a:cubicBezTo>
                    <a:pt x="26" y="191"/>
                    <a:pt x="20" y="185"/>
                    <a:pt x="11" y="183"/>
                  </a:cubicBezTo>
                  <a:cubicBezTo>
                    <a:pt x="2" y="181"/>
                    <a:pt x="2" y="181"/>
                    <a:pt x="2" y="181"/>
                  </a:cubicBezTo>
                  <a:cubicBezTo>
                    <a:pt x="1" y="172"/>
                    <a:pt x="0" y="163"/>
                    <a:pt x="0" y="154"/>
                  </a:cubicBezTo>
                  <a:cubicBezTo>
                    <a:pt x="0" y="145"/>
                    <a:pt x="1" y="135"/>
                    <a:pt x="2" y="126"/>
                  </a:cubicBezTo>
                  <a:cubicBezTo>
                    <a:pt x="11" y="125"/>
                    <a:pt x="11" y="125"/>
                    <a:pt x="11" y="125"/>
                  </a:cubicBezTo>
                  <a:cubicBezTo>
                    <a:pt x="20" y="123"/>
                    <a:pt x="26" y="117"/>
                    <a:pt x="29" y="109"/>
                  </a:cubicBezTo>
                  <a:cubicBezTo>
                    <a:pt x="30" y="105"/>
                    <a:pt x="32" y="101"/>
                    <a:pt x="34" y="97"/>
                  </a:cubicBezTo>
                  <a:cubicBezTo>
                    <a:pt x="38" y="90"/>
                    <a:pt x="37" y="81"/>
                    <a:pt x="32" y="74"/>
                  </a:cubicBezTo>
                  <a:cubicBezTo>
                    <a:pt x="27" y="66"/>
                    <a:pt x="27" y="66"/>
                    <a:pt x="27" y="66"/>
                  </a:cubicBezTo>
                  <a:cubicBezTo>
                    <a:pt x="38" y="51"/>
                    <a:pt x="51" y="38"/>
                    <a:pt x="66" y="28"/>
                  </a:cubicBezTo>
                  <a:cubicBezTo>
                    <a:pt x="74" y="33"/>
                    <a:pt x="74" y="33"/>
                    <a:pt x="74" y="33"/>
                  </a:cubicBezTo>
                  <a:cubicBezTo>
                    <a:pt x="78" y="35"/>
                    <a:pt x="82" y="36"/>
                    <a:pt x="87" y="36"/>
                  </a:cubicBezTo>
                  <a:cubicBezTo>
                    <a:pt x="90" y="36"/>
                    <a:pt x="94" y="36"/>
                    <a:pt x="97" y="34"/>
                  </a:cubicBezTo>
                  <a:cubicBezTo>
                    <a:pt x="101" y="32"/>
                    <a:pt x="105" y="31"/>
                    <a:pt x="109" y="29"/>
                  </a:cubicBezTo>
                  <a:cubicBezTo>
                    <a:pt x="117" y="26"/>
                    <a:pt x="123" y="20"/>
                    <a:pt x="124" y="12"/>
                  </a:cubicBezTo>
                  <a:cubicBezTo>
                    <a:pt x="126" y="3"/>
                    <a:pt x="126" y="3"/>
                    <a:pt x="126" y="3"/>
                  </a:cubicBezTo>
                  <a:cubicBezTo>
                    <a:pt x="135" y="1"/>
                    <a:pt x="144" y="0"/>
                    <a:pt x="154" y="0"/>
                  </a:cubicBezTo>
                  <a:cubicBezTo>
                    <a:pt x="163" y="0"/>
                    <a:pt x="172" y="1"/>
                    <a:pt x="181" y="3"/>
                  </a:cubicBezTo>
                  <a:cubicBezTo>
                    <a:pt x="183" y="12"/>
                    <a:pt x="183" y="12"/>
                    <a:pt x="183" y="12"/>
                  </a:cubicBezTo>
                  <a:cubicBezTo>
                    <a:pt x="185" y="20"/>
                    <a:pt x="190" y="26"/>
                    <a:pt x="198" y="29"/>
                  </a:cubicBezTo>
                  <a:cubicBezTo>
                    <a:pt x="202" y="31"/>
                    <a:pt x="206" y="32"/>
                    <a:pt x="210" y="34"/>
                  </a:cubicBezTo>
                  <a:cubicBezTo>
                    <a:pt x="213" y="36"/>
                    <a:pt x="217" y="36"/>
                    <a:pt x="220" y="36"/>
                  </a:cubicBezTo>
                  <a:cubicBezTo>
                    <a:pt x="225" y="36"/>
                    <a:pt x="230" y="35"/>
                    <a:pt x="234" y="32"/>
                  </a:cubicBezTo>
                  <a:cubicBezTo>
                    <a:pt x="241" y="28"/>
                    <a:pt x="241" y="28"/>
                    <a:pt x="241" y="28"/>
                  </a:cubicBezTo>
                  <a:cubicBezTo>
                    <a:pt x="256" y="38"/>
                    <a:pt x="269" y="51"/>
                    <a:pt x="280" y="66"/>
                  </a:cubicBezTo>
                  <a:cubicBezTo>
                    <a:pt x="275" y="74"/>
                    <a:pt x="275" y="74"/>
                    <a:pt x="275" y="74"/>
                  </a:cubicBezTo>
                  <a:cubicBezTo>
                    <a:pt x="270" y="81"/>
                    <a:pt x="270" y="90"/>
                    <a:pt x="273" y="97"/>
                  </a:cubicBezTo>
                  <a:cubicBezTo>
                    <a:pt x="275" y="101"/>
                    <a:pt x="277" y="105"/>
                    <a:pt x="278" y="109"/>
                  </a:cubicBezTo>
                  <a:cubicBezTo>
                    <a:pt x="281" y="117"/>
                    <a:pt x="288" y="123"/>
                    <a:pt x="296" y="125"/>
                  </a:cubicBezTo>
                  <a:cubicBezTo>
                    <a:pt x="305" y="126"/>
                    <a:pt x="305" y="126"/>
                    <a:pt x="305" y="126"/>
                  </a:cubicBezTo>
                  <a:cubicBezTo>
                    <a:pt x="306" y="135"/>
                    <a:pt x="307" y="145"/>
                    <a:pt x="307" y="154"/>
                  </a:cubicBezTo>
                  <a:cubicBezTo>
                    <a:pt x="307" y="163"/>
                    <a:pt x="306" y="172"/>
                    <a:pt x="305" y="181"/>
                  </a:cubicBezTo>
                  <a:cubicBezTo>
                    <a:pt x="296" y="183"/>
                    <a:pt x="296" y="183"/>
                    <a:pt x="296" y="183"/>
                  </a:cubicBezTo>
                  <a:cubicBezTo>
                    <a:pt x="288" y="185"/>
                    <a:pt x="281" y="191"/>
                    <a:pt x="278" y="199"/>
                  </a:cubicBezTo>
                  <a:cubicBezTo>
                    <a:pt x="277" y="203"/>
                    <a:pt x="275" y="206"/>
                    <a:pt x="273" y="210"/>
                  </a:cubicBezTo>
                  <a:cubicBezTo>
                    <a:pt x="270" y="218"/>
                    <a:pt x="270" y="227"/>
                    <a:pt x="275" y="234"/>
                  </a:cubicBezTo>
                  <a:cubicBezTo>
                    <a:pt x="280" y="241"/>
                    <a:pt x="280" y="241"/>
                    <a:pt x="280" y="241"/>
                  </a:cubicBezTo>
                  <a:cubicBezTo>
                    <a:pt x="269" y="257"/>
                    <a:pt x="256" y="270"/>
                    <a:pt x="241" y="280"/>
                  </a:cubicBezTo>
                  <a:cubicBezTo>
                    <a:pt x="234" y="275"/>
                    <a:pt x="234" y="275"/>
                    <a:pt x="234" y="275"/>
                  </a:cubicBezTo>
                  <a:cubicBezTo>
                    <a:pt x="230" y="273"/>
                    <a:pt x="225" y="271"/>
                    <a:pt x="220" y="271"/>
                  </a:cubicBezTo>
                  <a:cubicBezTo>
                    <a:pt x="217" y="271"/>
                    <a:pt x="213" y="272"/>
                    <a:pt x="210" y="274"/>
                  </a:cubicBezTo>
                  <a:cubicBezTo>
                    <a:pt x="206" y="275"/>
                    <a:pt x="202" y="277"/>
                    <a:pt x="198" y="278"/>
                  </a:cubicBezTo>
                  <a:cubicBezTo>
                    <a:pt x="190" y="281"/>
                    <a:pt x="185" y="288"/>
                    <a:pt x="183" y="296"/>
                  </a:cubicBezTo>
                  <a:cubicBezTo>
                    <a:pt x="181" y="305"/>
                    <a:pt x="181" y="305"/>
                    <a:pt x="181" y="305"/>
                  </a:cubicBezTo>
                  <a:cubicBezTo>
                    <a:pt x="172" y="307"/>
                    <a:pt x="163" y="307"/>
                    <a:pt x="154" y="307"/>
                  </a:cubicBezTo>
                  <a:close/>
                  <a:moveTo>
                    <a:pt x="154" y="70"/>
                  </a:moveTo>
                  <a:cubicBezTo>
                    <a:pt x="107" y="70"/>
                    <a:pt x="70" y="108"/>
                    <a:pt x="70" y="154"/>
                  </a:cubicBezTo>
                  <a:cubicBezTo>
                    <a:pt x="70" y="200"/>
                    <a:pt x="107" y="238"/>
                    <a:pt x="154" y="238"/>
                  </a:cubicBezTo>
                  <a:cubicBezTo>
                    <a:pt x="200" y="238"/>
                    <a:pt x="237" y="200"/>
                    <a:pt x="237" y="154"/>
                  </a:cubicBezTo>
                  <a:cubicBezTo>
                    <a:pt x="237" y="108"/>
                    <a:pt x="200" y="70"/>
                    <a:pt x="154" y="70"/>
                  </a:cubicBezTo>
                  <a:close/>
                </a:path>
              </a:pathLst>
            </a:custGeom>
            <a:solidFill>
              <a:srgbClr val="D99893"/>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1" name="文本框 11">
              <a:extLst>
                <a:ext uri="{FF2B5EF4-FFF2-40B4-BE49-F238E27FC236}">
                  <a16:creationId xmlns:a16="http://schemas.microsoft.com/office/drawing/2014/main" id="{1EC19399-8C7A-4307-98E8-4C1DE9098A5C}"/>
                </a:ext>
              </a:extLst>
            </p:cNvPr>
            <p:cNvSpPr txBox="1"/>
            <p:nvPr/>
          </p:nvSpPr>
          <p:spPr>
            <a:xfrm>
              <a:off x="1163963" y="3656944"/>
              <a:ext cx="2554929"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rgbClr val="FFC000"/>
                  </a:solidFill>
                </a:rPr>
                <a:t>日常维护保养</a:t>
              </a:r>
              <a:endParaRPr lang="en-US" altLang="zh-CN" sz="1600" b="1" dirty="0">
                <a:solidFill>
                  <a:srgbClr val="FFC000"/>
                </a:solidFill>
              </a:endParaRPr>
            </a:p>
          </p:txBody>
        </p:sp>
        <p:sp>
          <p:nvSpPr>
            <p:cNvPr id="82" name="文本框 12">
              <a:extLst>
                <a:ext uri="{FF2B5EF4-FFF2-40B4-BE49-F238E27FC236}">
                  <a16:creationId xmlns:a16="http://schemas.microsoft.com/office/drawing/2014/main" id="{DBAB44B8-42BC-4D2D-99BD-520B32FC217C}"/>
                </a:ext>
              </a:extLst>
            </p:cNvPr>
            <p:cNvSpPr txBox="1"/>
            <p:nvPr/>
          </p:nvSpPr>
          <p:spPr>
            <a:xfrm>
              <a:off x="1163964" y="3971970"/>
              <a:ext cx="2554929" cy="5490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由运维主管负责安排维修人员完成，维修保养应遵守安全操作规程，并且不能影响正常的生产，必要时须向部门主管报告。</a:t>
              </a:r>
              <a:endParaRPr lang="en-GB" altLang="zh-CN" sz="1000" dirty="0"/>
            </a:p>
          </p:txBody>
        </p:sp>
        <p:sp>
          <p:nvSpPr>
            <p:cNvPr id="83" name="文本框 13">
              <a:extLst>
                <a:ext uri="{FF2B5EF4-FFF2-40B4-BE49-F238E27FC236}">
                  <a16:creationId xmlns:a16="http://schemas.microsoft.com/office/drawing/2014/main" id="{27D07582-52CA-43E1-BA7F-012EC3EBFB72}"/>
                </a:ext>
              </a:extLst>
            </p:cNvPr>
            <p:cNvSpPr txBox="1"/>
            <p:nvPr/>
          </p:nvSpPr>
          <p:spPr>
            <a:xfrm>
              <a:off x="8036691" y="2114342"/>
              <a:ext cx="2554929"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F4B183"/>
                  </a:solidFill>
                </a:rPr>
                <a:t>月度保养</a:t>
              </a:r>
              <a:endParaRPr lang="en-US" altLang="zh-CN" sz="1600" b="1" dirty="0">
                <a:solidFill>
                  <a:srgbClr val="F4B183"/>
                </a:solidFill>
              </a:endParaRPr>
            </a:p>
          </p:txBody>
        </p:sp>
        <p:sp>
          <p:nvSpPr>
            <p:cNvPr id="84" name="文本框 14">
              <a:extLst>
                <a:ext uri="{FF2B5EF4-FFF2-40B4-BE49-F238E27FC236}">
                  <a16:creationId xmlns:a16="http://schemas.microsoft.com/office/drawing/2014/main" id="{9DE99264-9FB7-4422-A25A-2898C91D24EA}"/>
                </a:ext>
              </a:extLst>
            </p:cNvPr>
            <p:cNvSpPr txBox="1"/>
            <p:nvPr/>
          </p:nvSpPr>
          <p:spPr>
            <a:xfrm>
              <a:off x="8036692" y="2429368"/>
              <a:ext cx="2554929" cy="12141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000" dirty="0">
                  <a:solidFill>
                    <a:schemeClr val="accent3">
                      <a:lumMod val="75000"/>
                    </a:schemeClr>
                  </a:solidFill>
                  <a:latin typeface="微软雅黑" panose="020B0503020204020204" pitchFamily="34" charset="-122"/>
                  <a:ea typeface="微软雅黑" panose="020B0503020204020204" pitchFamily="34" charset="-122"/>
                </a:rPr>
                <a:t>由维修主管负责安排维修人员，并根据月度维修保养计划内容逐一完成，检查维修、调整或更换存在故障隐患的主要开关、继电器、电缆接头检查并拧紧，操作触摸屏、配电箱或控制柜内接线，做好相关记录。</a:t>
              </a:r>
            </a:p>
            <a:p>
              <a:pPr algn="just">
                <a:lnSpc>
                  <a:spcPct val="120000"/>
                </a:lnSpc>
              </a:pPr>
              <a:endParaRPr lang="en-GB" altLang="zh-CN" sz="1000" dirty="0"/>
            </a:p>
            <a:p>
              <a:pPr algn="just">
                <a:lnSpc>
                  <a:spcPct val="120000"/>
                </a:lnSpc>
              </a:pPr>
              <a:r>
                <a:rPr lang="en-GB" altLang="zh-CN" sz="1000" dirty="0"/>
                <a:t>… …</a:t>
              </a:r>
            </a:p>
          </p:txBody>
        </p:sp>
        <p:sp>
          <p:nvSpPr>
            <p:cNvPr id="85" name="文本框 15">
              <a:extLst>
                <a:ext uri="{FF2B5EF4-FFF2-40B4-BE49-F238E27FC236}">
                  <a16:creationId xmlns:a16="http://schemas.microsoft.com/office/drawing/2014/main" id="{59B7163A-0BE4-4E79-A09F-773E0AB1E49E}"/>
                </a:ext>
              </a:extLst>
            </p:cNvPr>
            <p:cNvSpPr txBox="1"/>
            <p:nvPr/>
          </p:nvSpPr>
          <p:spPr>
            <a:xfrm>
              <a:off x="8036691" y="4235828"/>
              <a:ext cx="2554929"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5B9BD5"/>
                  </a:solidFill>
                </a:rPr>
                <a:t>年度保养</a:t>
              </a:r>
              <a:endParaRPr lang="en-US" altLang="zh-CN" sz="1600" b="1" dirty="0">
                <a:solidFill>
                  <a:srgbClr val="5B9BD5"/>
                </a:solidFill>
              </a:endParaRPr>
            </a:p>
          </p:txBody>
        </p:sp>
        <p:sp>
          <p:nvSpPr>
            <p:cNvPr id="86" name="文本框 16">
              <a:extLst>
                <a:ext uri="{FF2B5EF4-FFF2-40B4-BE49-F238E27FC236}">
                  <a16:creationId xmlns:a16="http://schemas.microsoft.com/office/drawing/2014/main" id="{15F234E3-3957-4819-8ACA-9C93736C5F10}"/>
                </a:ext>
              </a:extLst>
            </p:cNvPr>
            <p:cNvSpPr txBox="1"/>
            <p:nvPr/>
          </p:nvSpPr>
          <p:spPr>
            <a:xfrm>
              <a:off x="8036692" y="4550854"/>
              <a:ext cx="2554929" cy="8707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由维修主管负责安排维修人员，并根据年度维修保养计划内严格执行完成，年度维修保养时间应安排在对生产影响最小的时间段进行；同时避开节假日时间，并且采取分段分项施工的办法，做到不影响设备正常生产。</a:t>
              </a:r>
              <a:endParaRPr lang="en-GB" altLang="zh-CN" sz="1000" dirty="0"/>
            </a:p>
          </p:txBody>
        </p:sp>
        <p:sp>
          <p:nvSpPr>
            <p:cNvPr id="87" name="矩形 86">
              <a:extLst>
                <a:ext uri="{FF2B5EF4-FFF2-40B4-BE49-F238E27FC236}">
                  <a16:creationId xmlns:a16="http://schemas.microsoft.com/office/drawing/2014/main" id="{9BC38841-CBC2-4979-BDF3-206FD0C3941E}"/>
                </a:ext>
              </a:extLst>
            </p:cNvPr>
            <p:cNvSpPr/>
            <p:nvPr/>
          </p:nvSpPr>
          <p:spPr>
            <a:xfrm>
              <a:off x="8118022" y="3826222"/>
              <a:ext cx="338555" cy="338554"/>
            </a:xfrm>
            <a:prstGeom prst="rect">
              <a:avLst/>
            </a:prstGeom>
            <a:solidFill>
              <a:schemeClr val="accent1"/>
            </a:solidFill>
            <a:ln w="12700" cap="rnd">
              <a:noFill/>
              <a:prstDash val="solid"/>
              <a:round/>
              <a:headEnd/>
              <a:tailE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88" name="任意多边形 21">
              <a:extLst>
                <a:ext uri="{FF2B5EF4-FFF2-40B4-BE49-F238E27FC236}">
                  <a16:creationId xmlns:a16="http://schemas.microsoft.com/office/drawing/2014/main" id="{F0194344-FC7C-4CE1-95DF-32E1E2C052A5}"/>
                </a:ext>
              </a:extLst>
            </p:cNvPr>
            <p:cNvSpPr/>
            <p:nvPr/>
          </p:nvSpPr>
          <p:spPr bwMode="auto">
            <a:xfrm>
              <a:off x="8209757" y="3917166"/>
              <a:ext cx="155085" cy="156663"/>
            </a:xfrm>
            <a:custGeom>
              <a:avLst/>
              <a:gdLst>
                <a:gd name="T0" fmla="*/ 4971 w 11254"/>
                <a:gd name="T1" fmla="*/ 2790 h 11368"/>
                <a:gd name="T2" fmla="*/ 3740 w 11254"/>
                <a:gd name="T3" fmla="*/ 3650 h 11368"/>
                <a:gd name="T4" fmla="*/ 4164 w 11254"/>
                <a:gd name="T5" fmla="*/ 4625 h 11368"/>
                <a:gd name="T6" fmla="*/ 5404 w 11254"/>
                <a:gd name="T7" fmla="*/ 5464 h 11368"/>
                <a:gd name="T8" fmla="*/ 2944 w 11254"/>
                <a:gd name="T9" fmla="*/ 5464 h 11368"/>
                <a:gd name="T10" fmla="*/ 2823 w 11254"/>
                <a:gd name="T11" fmla="*/ 5464 h 11368"/>
                <a:gd name="T12" fmla="*/ 2181 w 11254"/>
                <a:gd name="T13" fmla="*/ 6107 h 11368"/>
                <a:gd name="T14" fmla="*/ 2181 w 11254"/>
                <a:gd name="T15" fmla="*/ 6107 h 11368"/>
                <a:gd name="T16" fmla="*/ 2555 w 11254"/>
                <a:gd name="T17" fmla="*/ 6690 h 11368"/>
                <a:gd name="T18" fmla="*/ 2230 w 11254"/>
                <a:gd name="T19" fmla="*/ 7249 h 11368"/>
                <a:gd name="T20" fmla="*/ 2230 w 11254"/>
                <a:gd name="T21" fmla="*/ 7249 h 11368"/>
                <a:gd name="T22" fmla="*/ 2715 w 11254"/>
                <a:gd name="T23" fmla="*/ 7872 h 11368"/>
                <a:gd name="T24" fmla="*/ 2559 w 11254"/>
                <a:gd name="T25" fmla="*/ 8290 h 11368"/>
                <a:gd name="T26" fmla="*/ 2559 w 11254"/>
                <a:gd name="T27" fmla="*/ 8290 h 11368"/>
                <a:gd name="T28" fmla="*/ 3202 w 11254"/>
                <a:gd name="T29" fmla="*/ 8932 h 11368"/>
                <a:gd name="T30" fmla="*/ 3222 w 11254"/>
                <a:gd name="T31" fmla="*/ 8932 h 11368"/>
                <a:gd name="T32" fmla="*/ 3039 w 11254"/>
                <a:gd name="T33" fmla="*/ 9381 h 11368"/>
                <a:gd name="T34" fmla="*/ 3039 w 11254"/>
                <a:gd name="T35" fmla="*/ 9381 h 11368"/>
                <a:gd name="T36" fmla="*/ 3681 w 11254"/>
                <a:gd name="T37" fmla="*/ 10024 h 11368"/>
                <a:gd name="T38" fmla="*/ 4935 w 11254"/>
                <a:gd name="T39" fmla="*/ 10024 h 11368"/>
                <a:gd name="T40" fmla="*/ 6513 w 11254"/>
                <a:gd name="T41" fmla="*/ 10024 h 11368"/>
                <a:gd name="T42" fmla="*/ 6534 w 11254"/>
                <a:gd name="T43" fmla="*/ 10024 h 11368"/>
                <a:gd name="T44" fmla="*/ 7093 w 11254"/>
                <a:gd name="T45" fmla="*/ 9464 h 11368"/>
                <a:gd name="T46" fmla="*/ 8866 w 11254"/>
                <a:gd name="T47" fmla="*/ 9280 h 11368"/>
                <a:gd name="T48" fmla="*/ 8866 w 11254"/>
                <a:gd name="T49" fmla="*/ 10101 h 11368"/>
                <a:gd name="T50" fmla="*/ 11254 w 11254"/>
                <a:gd name="T51" fmla="*/ 10101 h 11368"/>
                <a:gd name="T52" fmla="*/ 11254 w 11254"/>
                <a:gd name="T53" fmla="*/ 5146 h 11368"/>
                <a:gd name="T54" fmla="*/ 8866 w 11254"/>
                <a:gd name="T55" fmla="*/ 5146 h 11368"/>
                <a:gd name="T56" fmla="*/ 8866 w 11254"/>
                <a:gd name="T57" fmla="*/ 5770 h 11368"/>
                <a:gd name="T58" fmla="*/ 8044 w 11254"/>
                <a:gd name="T59" fmla="*/ 5769 h 11368"/>
                <a:gd name="T60" fmla="*/ 4971 w 11254"/>
                <a:gd name="T61" fmla="*/ 2790 h 11368"/>
                <a:gd name="T62" fmla="*/ 3455 w 11254"/>
                <a:gd name="T63" fmla="*/ 2726 h 11368"/>
                <a:gd name="T64" fmla="*/ 3173 w 11254"/>
                <a:gd name="T65" fmla="*/ 3013 h 11368"/>
                <a:gd name="T66" fmla="*/ 4147 w 11254"/>
                <a:gd name="T67" fmla="*/ 5252 h 11368"/>
                <a:gd name="T68" fmla="*/ 2562 w 11254"/>
                <a:gd name="T69" fmla="*/ 5252 h 11368"/>
                <a:gd name="T70" fmla="*/ 1838 w 11254"/>
                <a:gd name="T71" fmla="*/ 3594 h 11368"/>
                <a:gd name="T72" fmla="*/ 256 w 11254"/>
                <a:gd name="T73" fmla="*/ 3155 h 11368"/>
                <a:gd name="T74" fmla="*/ 218 w 11254"/>
                <a:gd name="T75" fmla="*/ 816 h 11368"/>
                <a:gd name="T76" fmla="*/ 534 w 11254"/>
                <a:gd name="T77" fmla="*/ 695 h 11368"/>
                <a:gd name="T78" fmla="*/ 1105 w 11254"/>
                <a:gd name="T79" fmla="*/ 2194 h 11368"/>
                <a:gd name="T80" fmla="*/ 2612 w 11254"/>
                <a:gd name="T81" fmla="*/ 1619 h 11368"/>
                <a:gd name="T82" fmla="*/ 2041 w 11254"/>
                <a:gd name="T83" fmla="*/ 120 h 11368"/>
                <a:gd name="T84" fmla="*/ 2357 w 11254"/>
                <a:gd name="T85" fmla="*/ 0 h 11368"/>
                <a:gd name="T86" fmla="*/ 3886 w 11254"/>
                <a:gd name="T87" fmla="*/ 1771 h 11368"/>
                <a:gd name="T88" fmla="*/ 3455 w 11254"/>
                <a:gd name="T89" fmla="*/ 2726 h 11368"/>
                <a:gd name="T90" fmla="*/ 4889 w 11254"/>
                <a:gd name="T91" fmla="*/ 10295 h 11368"/>
                <a:gd name="T92" fmla="*/ 5152 w 11254"/>
                <a:gd name="T93" fmla="*/ 10897 h 11368"/>
                <a:gd name="T94" fmla="*/ 6631 w 11254"/>
                <a:gd name="T95" fmla="*/ 10670 h 11368"/>
                <a:gd name="T96" fmla="*/ 6468 w 11254"/>
                <a:gd name="T97" fmla="*/ 10295 h 11368"/>
                <a:gd name="T98" fmla="*/ 4889 w 11254"/>
                <a:gd name="T99" fmla="*/ 10295 h 1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54" h="11368">
                  <a:moveTo>
                    <a:pt x="4971" y="2790"/>
                  </a:moveTo>
                  <a:cubicBezTo>
                    <a:pt x="4394" y="2771"/>
                    <a:pt x="3831" y="3140"/>
                    <a:pt x="3740" y="3650"/>
                  </a:cubicBezTo>
                  <a:lnTo>
                    <a:pt x="4164" y="4625"/>
                  </a:lnTo>
                  <a:cubicBezTo>
                    <a:pt x="4525" y="4914"/>
                    <a:pt x="5139" y="5184"/>
                    <a:pt x="5404" y="5464"/>
                  </a:cubicBezTo>
                  <a:lnTo>
                    <a:pt x="2944" y="5464"/>
                  </a:lnTo>
                  <a:lnTo>
                    <a:pt x="2823" y="5464"/>
                  </a:lnTo>
                  <a:cubicBezTo>
                    <a:pt x="2470" y="5464"/>
                    <a:pt x="2181" y="5753"/>
                    <a:pt x="2181" y="6107"/>
                  </a:cubicBezTo>
                  <a:lnTo>
                    <a:pt x="2181" y="6107"/>
                  </a:lnTo>
                  <a:cubicBezTo>
                    <a:pt x="2181" y="6364"/>
                    <a:pt x="2335" y="6588"/>
                    <a:pt x="2555" y="6690"/>
                  </a:cubicBezTo>
                  <a:cubicBezTo>
                    <a:pt x="2361" y="6801"/>
                    <a:pt x="2230" y="7010"/>
                    <a:pt x="2230" y="7249"/>
                  </a:cubicBezTo>
                  <a:lnTo>
                    <a:pt x="2230" y="7249"/>
                  </a:lnTo>
                  <a:cubicBezTo>
                    <a:pt x="2230" y="7548"/>
                    <a:pt x="2436" y="7801"/>
                    <a:pt x="2715" y="7872"/>
                  </a:cubicBezTo>
                  <a:cubicBezTo>
                    <a:pt x="2618" y="7985"/>
                    <a:pt x="2559" y="8130"/>
                    <a:pt x="2559" y="8290"/>
                  </a:cubicBezTo>
                  <a:lnTo>
                    <a:pt x="2559" y="8290"/>
                  </a:lnTo>
                  <a:cubicBezTo>
                    <a:pt x="2559" y="8643"/>
                    <a:pt x="2848" y="8932"/>
                    <a:pt x="3202" y="8932"/>
                  </a:cubicBezTo>
                  <a:lnTo>
                    <a:pt x="3222" y="8932"/>
                  </a:lnTo>
                  <a:cubicBezTo>
                    <a:pt x="3110" y="9048"/>
                    <a:pt x="3039" y="9207"/>
                    <a:pt x="3039" y="9381"/>
                  </a:cubicBezTo>
                  <a:lnTo>
                    <a:pt x="3039" y="9381"/>
                  </a:lnTo>
                  <a:cubicBezTo>
                    <a:pt x="3039" y="9735"/>
                    <a:pt x="3328" y="10024"/>
                    <a:pt x="3681" y="10024"/>
                  </a:cubicBezTo>
                  <a:lnTo>
                    <a:pt x="4935" y="10024"/>
                  </a:lnTo>
                  <a:lnTo>
                    <a:pt x="6513" y="10024"/>
                  </a:lnTo>
                  <a:lnTo>
                    <a:pt x="6534" y="10024"/>
                  </a:lnTo>
                  <a:lnTo>
                    <a:pt x="7093" y="9464"/>
                  </a:lnTo>
                  <a:lnTo>
                    <a:pt x="8866" y="9280"/>
                  </a:lnTo>
                  <a:lnTo>
                    <a:pt x="8866" y="10101"/>
                  </a:lnTo>
                  <a:lnTo>
                    <a:pt x="11254" y="10101"/>
                  </a:lnTo>
                  <a:lnTo>
                    <a:pt x="11254" y="5146"/>
                  </a:lnTo>
                  <a:lnTo>
                    <a:pt x="8866" y="5146"/>
                  </a:lnTo>
                  <a:lnTo>
                    <a:pt x="8866" y="5770"/>
                  </a:lnTo>
                  <a:lnTo>
                    <a:pt x="8044" y="5769"/>
                  </a:lnTo>
                  <a:cubicBezTo>
                    <a:pt x="7625" y="4261"/>
                    <a:pt x="5238" y="4383"/>
                    <a:pt x="4971" y="2790"/>
                  </a:cubicBezTo>
                  <a:close/>
                  <a:moveTo>
                    <a:pt x="3455" y="2726"/>
                  </a:moveTo>
                  <a:lnTo>
                    <a:pt x="3173" y="3013"/>
                  </a:lnTo>
                  <a:lnTo>
                    <a:pt x="4147" y="5252"/>
                  </a:lnTo>
                  <a:lnTo>
                    <a:pt x="2562" y="5252"/>
                  </a:lnTo>
                  <a:lnTo>
                    <a:pt x="1838" y="3594"/>
                  </a:lnTo>
                  <a:cubicBezTo>
                    <a:pt x="1280" y="3662"/>
                    <a:pt x="706" y="3533"/>
                    <a:pt x="256" y="3155"/>
                  </a:cubicBezTo>
                  <a:cubicBezTo>
                    <a:pt x="0" y="2209"/>
                    <a:pt x="48" y="1470"/>
                    <a:pt x="218" y="816"/>
                  </a:cubicBezTo>
                  <a:cubicBezTo>
                    <a:pt x="324" y="776"/>
                    <a:pt x="429" y="736"/>
                    <a:pt x="534" y="695"/>
                  </a:cubicBezTo>
                  <a:cubicBezTo>
                    <a:pt x="724" y="1195"/>
                    <a:pt x="915" y="1695"/>
                    <a:pt x="1105" y="2194"/>
                  </a:cubicBezTo>
                  <a:cubicBezTo>
                    <a:pt x="1722" y="2229"/>
                    <a:pt x="2176" y="2055"/>
                    <a:pt x="2612" y="1619"/>
                  </a:cubicBezTo>
                  <a:cubicBezTo>
                    <a:pt x="2422" y="1119"/>
                    <a:pt x="2231" y="619"/>
                    <a:pt x="2041" y="120"/>
                  </a:cubicBezTo>
                  <a:cubicBezTo>
                    <a:pt x="2146" y="80"/>
                    <a:pt x="2251" y="40"/>
                    <a:pt x="2357" y="0"/>
                  </a:cubicBezTo>
                  <a:cubicBezTo>
                    <a:pt x="2919" y="375"/>
                    <a:pt x="3447" y="893"/>
                    <a:pt x="3886" y="1771"/>
                  </a:cubicBezTo>
                  <a:cubicBezTo>
                    <a:pt x="3832" y="2133"/>
                    <a:pt x="3677" y="2456"/>
                    <a:pt x="3455" y="2726"/>
                  </a:cubicBezTo>
                  <a:close/>
                  <a:moveTo>
                    <a:pt x="4889" y="10295"/>
                  </a:moveTo>
                  <a:lnTo>
                    <a:pt x="5152" y="10897"/>
                  </a:lnTo>
                  <a:cubicBezTo>
                    <a:pt x="5433" y="11368"/>
                    <a:pt x="6522" y="11264"/>
                    <a:pt x="6631" y="10670"/>
                  </a:cubicBezTo>
                  <a:lnTo>
                    <a:pt x="6468" y="10295"/>
                  </a:lnTo>
                  <a:lnTo>
                    <a:pt x="4889" y="10295"/>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89" name="组合 88">
              <a:extLst>
                <a:ext uri="{FF2B5EF4-FFF2-40B4-BE49-F238E27FC236}">
                  <a16:creationId xmlns:a16="http://schemas.microsoft.com/office/drawing/2014/main" id="{D76D5ED9-2AA5-4EE8-8C30-9327A9ECCB15}"/>
                </a:ext>
              </a:extLst>
            </p:cNvPr>
            <p:cNvGrpSpPr/>
            <p:nvPr/>
          </p:nvGrpSpPr>
          <p:grpSpPr>
            <a:xfrm>
              <a:off x="8124597" y="1618275"/>
              <a:ext cx="338555" cy="338554"/>
              <a:chOff x="9164387" y="1618275"/>
              <a:chExt cx="338555" cy="338554"/>
            </a:xfrm>
          </p:grpSpPr>
          <p:sp>
            <p:nvSpPr>
              <p:cNvPr id="93" name="矩形 92">
                <a:extLst>
                  <a:ext uri="{FF2B5EF4-FFF2-40B4-BE49-F238E27FC236}">
                    <a16:creationId xmlns:a16="http://schemas.microsoft.com/office/drawing/2014/main" id="{96367D75-A656-4593-A035-BEFD9C525D77}"/>
                  </a:ext>
                </a:extLst>
              </p:cNvPr>
              <p:cNvSpPr/>
              <p:nvPr/>
            </p:nvSpPr>
            <p:spPr>
              <a:xfrm>
                <a:off x="9164387" y="1618275"/>
                <a:ext cx="338555" cy="338554"/>
              </a:xfrm>
              <a:prstGeom prst="rect">
                <a:avLst/>
              </a:prstGeom>
              <a:solidFill>
                <a:schemeClr val="accent2">
                  <a:lumMod val="60000"/>
                  <a:lumOff val="40000"/>
                </a:schemeClr>
              </a:solidFill>
              <a:ln w="12700" cap="rnd">
                <a:noFill/>
                <a:prstDash val="solid"/>
                <a:round/>
                <a:headEnd/>
                <a:tailE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94" name="任意多边形 25">
                <a:extLst>
                  <a:ext uri="{FF2B5EF4-FFF2-40B4-BE49-F238E27FC236}">
                    <a16:creationId xmlns:a16="http://schemas.microsoft.com/office/drawing/2014/main" id="{C129CD32-C74A-436D-B01C-9EA79B597C2E}"/>
                  </a:ext>
                </a:extLst>
              </p:cNvPr>
              <p:cNvSpPr/>
              <p:nvPr/>
            </p:nvSpPr>
            <p:spPr bwMode="auto">
              <a:xfrm>
                <a:off x="9260808" y="1709219"/>
                <a:ext cx="145710" cy="156663"/>
              </a:xfrm>
              <a:custGeom>
                <a:avLst/>
                <a:gdLst>
                  <a:gd name="connsiteX0" fmla="*/ 361302 w 561348"/>
                  <a:gd name="connsiteY0" fmla="*/ 383100 h 603546"/>
                  <a:gd name="connsiteX1" fmla="*/ 433971 w 561348"/>
                  <a:gd name="connsiteY1" fmla="*/ 383100 h 603546"/>
                  <a:gd name="connsiteX2" fmla="*/ 440611 w 561348"/>
                  <a:gd name="connsiteY2" fmla="*/ 389729 h 603546"/>
                  <a:gd name="connsiteX3" fmla="*/ 440611 w 561348"/>
                  <a:gd name="connsiteY3" fmla="*/ 462279 h 603546"/>
                  <a:gd name="connsiteX4" fmla="*/ 433971 w 561348"/>
                  <a:gd name="connsiteY4" fmla="*/ 468908 h 603546"/>
                  <a:gd name="connsiteX5" fmla="*/ 361302 w 561348"/>
                  <a:gd name="connsiteY5" fmla="*/ 468908 h 603546"/>
                  <a:gd name="connsiteX6" fmla="*/ 354662 w 561348"/>
                  <a:gd name="connsiteY6" fmla="*/ 462279 h 603546"/>
                  <a:gd name="connsiteX7" fmla="*/ 354662 w 561348"/>
                  <a:gd name="connsiteY7" fmla="*/ 389729 h 603546"/>
                  <a:gd name="connsiteX8" fmla="*/ 361302 w 561348"/>
                  <a:gd name="connsiteY8" fmla="*/ 383100 h 603546"/>
                  <a:gd name="connsiteX9" fmla="*/ 244361 w 561348"/>
                  <a:gd name="connsiteY9" fmla="*/ 383100 h 603546"/>
                  <a:gd name="connsiteX10" fmla="*/ 317042 w 561348"/>
                  <a:gd name="connsiteY10" fmla="*/ 383100 h 603546"/>
                  <a:gd name="connsiteX11" fmla="*/ 323684 w 561348"/>
                  <a:gd name="connsiteY11" fmla="*/ 389729 h 603546"/>
                  <a:gd name="connsiteX12" fmla="*/ 323684 w 561348"/>
                  <a:gd name="connsiteY12" fmla="*/ 462279 h 603546"/>
                  <a:gd name="connsiteX13" fmla="*/ 317042 w 561348"/>
                  <a:gd name="connsiteY13" fmla="*/ 468908 h 603546"/>
                  <a:gd name="connsiteX14" fmla="*/ 244361 w 561348"/>
                  <a:gd name="connsiteY14" fmla="*/ 468908 h 603546"/>
                  <a:gd name="connsiteX15" fmla="*/ 237594 w 561348"/>
                  <a:gd name="connsiteY15" fmla="*/ 462279 h 603546"/>
                  <a:gd name="connsiteX16" fmla="*/ 237594 w 561348"/>
                  <a:gd name="connsiteY16" fmla="*/ 389729 h 603546"/>
                  <a:gd name="connsiteX17" fmla="*/ 244361 w 561348"/>
                  <a:gd name="connsiteY17" fmla="*/ 383100 h 603546"/>
                  <a:gd name="connsiteX18" fmla="*/ 127308 w 561348"/>
                  <a:gd name="connsiteY18" fmla="*/ 383100 h 603546"/>
                  <a:gd name="connsiteX19" fmla="*/ 199990 w 561348"/>
                  <a:gd name="connsiteY19" fmla="*/ 383100 h 603546"/>
                  <a:gd name="connsiteX20" fmla="*/ 206757 w 561348"/>
                  <a:gd name="connsiteY20" fmla="*/ 389729 h 603546"/>
                  <a:gd name="connsiteX21" fmla="*/ 206757 w 561348"/>
                  <a:gd name="connsiteY21" fmla="*/ 462279 h 603546"/>
                  <a:gd name="connsiteX22" fmla="*/ 199990 w 561348"/>
                  <a:gd name="connsiteY22" fmla="*/ 468908 h 603546"/>
                  <a:gd name="connsiteX23" fmla="*/ 127308 w 561348"/>
                  <a:gd name="connsiteY23" fmla="*/ 468908 h 603546"/>
                  <a:gd name="connsiteX24" fmla="*/ 120667 w 561348"/>
                  <a:gd name="connsiteY24" fmla="*/ 462279 h 603546"/>
                  <a:gd name="connsiteX25" fmla="*/ 120667 w 561348"/>
                  <a:gd name="connsiteY25" fmla="*/ 389729 h 603546"/>
                  <a:gd name="connsiteX26" fmla="*/ 127308 w 561348"/>
                  <a:gd name="connsiteY26" fmla="*/ 383100 h 603546"/>
                  <a:gd name="connsiteX27" fmla="*/ 361302 w 561348"/>
                  <a:gd name="connsiteY27" fmla="*/ 266243 h 603546"/>
                  <a:gd name="connsiteX28" fmla="*/ 433971 w 561348"/>
                  <a:gd name="connsiteY28" fmla="*/ 266243 h 603546"/>
                  <a:gd name="connsiteX29" fmla="*/ 440611 w 561348"/>
                  <a:gd name="connsiteY29" fmla="*/ 272999 h 603546"/>
                  <a:gd name="connsiteX30" fmla="*/ 440611 w 561348"/>
                  <a:gd name="connsiteY30" fmla="*/ 345561 h 603546"/>
                  <a:gd name="connsiteX31" fmla="*/ 433971 w 561348"/>
                  <a:gd name="connsiteY31" fmla="*/ 352192 h 603546"/>
                  <a:gd name="connsiteX32" fmla="*/ 361302 w 561348"/>
                  <a:gd name="connsiteY32" fmla="*/ 352192 h 603546"/>
                  <a:gd name="connsiteX33" fmla="*/ 354662 w 561348"/>
                  <a:gd name="connsiteY33" fmla="*/ 345561 h 603546"/>
                  <a:gd name="connsiteX34" fmla="*/ 354662 w 561348"/>
                  <a:gd name="connsiteY34" fmla="*/ 272999 h 603546"/>
                  <a:gd name="connsiteX35" fmla="*/ 361302 w 561348"/>
                  <a:gd name="connsiteY35" fmla="*/ 266243 h 603546"/>
                  <a:gd name="connsiteX36" fmla="*/ 244361 w 561348"/>
                  <a:gd name="connsiteY36" fmla="*/ 266243 h 603546"/>
                  <a:gd name="connsiteX37" fmla="*/ 317042 w 561348"/>
                  <a:gd name="connsiteY37" fmla="*/ 266243 h 603546"/>
                  <a:gd name="connsiteX38" fmla="*/ 323684 w 561348"/>
                  <a:gd name="connsiteY38" fmla="*/ 272999 h 603546"/>
                  <a:gd name="connsiteX39" fmla="*/ 323684 w 561348"/>
                  <a:gd name="connsiteY39" fmla="*/ 345561 h 603546"/>
                  <a:gd name="connsiteX40" fmla="*/ 317042 w 561348"/>
                  <a:gd name="connsiteY40" fmla="*/ 352192 h 603546"/>
                  <a:gd name="connsiteX41" fmla="*/ 244361 w 561348"/>
                  <a:gd name="connsiteY41" fmla="*/ 352192 h 603546"/>
                  <a:gd name="connsiteX42" fmla="*/ 237594 w 561348"/>
                  <a:gd name="connsiteY42" fmla="*/ 345561 h 603546"/>
                  <a:gd name="connsiteX43" fmla="*/ 237594 w 561348"/>
                  <a:gd name="connsiteY43" fmla="*/ 272999 h 603546"/>
                  <a:gd name="connsiteX44" fmla="*/ 244361 w 561348"/>
                  <a:gd name="connsiteY44" fmla="*/ 266243 h 603546"/>
                  <a:gd name="connsiteX45" fmla="*/ 127308 w 561348"/>
                  <a:gd name="connsiteY45" fmla="*/ 266243 h 603546"/>
                  <a:gd name="connsiteX46" fmla="*/ 199990 w 561348"/>
                  <a:gd name="connsiteY46" fmla="*/ 266243 h 603546"/>
                  <a:gd name="connsiteX47" fmla="*/ 206757 w 561348"/>
                  <a:gd name="connsiteY47" fmla="*/ 272999 h 603546"/>
                  <a:gd name="connsiteX48" fmla="*/ 206757 w 561348"/>
                  <a:gd name="connsiteY48" fmla="*/ 345561 h 603546"/>
                  <a:gd name="connsiteX49" fmla="*/ 199990 w 561348"/>
                  <a:gd name="connsiteY49" fmla="*/ 352192 h 603546"/>
                  <a:gd name="connsiteX50" fmla="*/ 127308 w 561348"/>
                  <a:gd name="connsiteY50" fmla="*/ 352192 h 603546"/>
                  <a:gd name="connsiteX51" fmla="*/ 120667 w 561348"/>
                  <a:gd name="connsiteY51" fmla="*/ 345561 h 603546"/>
                  <a:gd name="connsiteX52" fmla="*/ 120667 w 561348"/>
                  <a:gd name="connsiteY52" fmla="*/ 272999 h 603546"/>
                  <a:gd name="connsiteX53" fmla="*/ 127308 w 561348"/>
                  <a:gd name="connsiteY53" fmla="*/ 266243 h 603546"/>
                  <a:gd name="connsiteX54" fmla="*/ 70168 w 561348"/>
                  <a:gd name="connsiteY54" fmla="*/ 198930 h 603546"/>
                  <a:gd name="connsiteX55" fmla="*/ 70168 w 561348"/>
                  <a:gd name="connsiteY55" fmla="*/ 537611 h 603546"/>
                  <a:gd name="connsiteX56" fmla="*/ 491180 w 561348"/>
                  <a:gd name="connsiteY56" fmla="*/ 537611 h 603546"/>
                  <a:gd name="connsiteX57" fmla="*/ 491180 w 561348"/>
                  <a:gd name="connsiteY57" fmla="*/ 198930 h 603546"/>
                  <a:gd name="connsiteX58" fmla="*/ 129436 w 561348"/>
                  <a:gd name="connsiteY58" fmla="*/ 0 h 603546"/>
                  <a:gd name="connsiteX59" fmla="*/ 131065 w 561348"/>
                  <a:gd name="connsiteY59" fmla="*/ 0 h 603546"/>
                  <a:gd name="connsiteX60" fmla="*/ 172915 w 561348"/>
                  <a:gd name="connsiteY60" fmla="*/ 41663 h 603546"/>
                  <a:gd name="connsiteX61" fmla="*/ 172915 w 561348"/>
                  <a:gd name="connsiteY61" fmla="*/ 73066 h 603546"/>
                  <a:gd name="connsiteX62" fmla="*/ 388433 w 561348"/>
                  <a:gd name="connsiteY62" fmla="*/ 73066 h 603546"/>
                  <a:gd name="connsiteX63" fmla="*/ 388433 w 561348"/>
                  <a:gd name="connsiteY63" fmla="*/ 41663 h 603546"/>
                  <a:gd name="connsiteX64" fmla="*/ 430158 w 561348"/>
                  <a:gd name="connsiteY64" fmla="*/ 0 h 603546"/>
                  <a:gd name="connsiteX65" fmla="*/ 431787 w 561348"/>
                  <a:gd name="connsiteY65" fmla="*/ 0 h 603546"/>
                  <a:gd name="connsiteX66" fmla="*/ 473638 w 561348"/>
                  <a:gd name="connsiteY66" fmla="*/ 41663 h 603546"/>
                  <a:gd name="connsiteX67" fmla="*/ 473638 w 561348"/>
                  <a:gd name="connsiteY67" fmla="*/ 73066 h 603546"/>
                  <a:gd name="connsiteX68" fmla="*/ 519498 w 561348"/>
                  <a:gd name="connsiteY68" fmla="*/ 73066 h 603546"/>
                  <a:gd name="connsiteX69" fmla="*/ 561348 w 561348"/>
                  <a:gd name="connsiteY69" fmla="*/ 114729 h 603546"/>
                  <a:gd name="connsiteX70" fmla="*/ 561348 w 561348"/>
                  <a:gd name="connsiteY70" fmla="*/ 561758 h 603546"/>
                  <a:gd name="connsiteX71" fmla="*/ 519498 w 561348"/>
                  <a:gd name="connsiteY71" fmla="*/ 603546 h 603546"/>
                  <a:gd name="connsiteX72" fmla="*/ 41725 w 561348"/>
                  <a:gd name="connsiteY72" fmla="*/ 603546 h 603546"/>
                  <a:gd name="connsiteX73" fmla="*/ 0 w 561348"/>
                  <a:gd name="connsiteY73" fmla="*/ 561758 h 603546"/>
                  <a:gd name="connsiteX74" fmla="*/ 0 w 561348"/>
                  <a:gd name="connsiteY74" fmla="*/ 114729 h 603546"/>
                  <a:gd name="connsiteX75" fmla="*/ 41725 w 561348"/>
                  <a:gd name="connsiteY75" fmla="*/ 73066 h 603546"/>
                  <a:gd name="connsiteX76" fmla="*/ 87710 w 561348"/>
                  <a:gd name="connsiteY76" fmla="*/ 73066 h 603546"/>
                  <a:gd name="connsiteX77" fmla="*/ 87710 w 561348"/>
                  <a:gd name="connsiteY77" fmla="*/ 41663 h 603546"/>
                  <a:gd name="connsiteX78" fmla="*/ 129436 w 561348"/>
                  <a:gd name="connsiteY78" fmla="*/ 0 h 60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61348" h="603546">
                    <a:moveTo>
                      <a:pt x="361302" y="383100"/>
                    </a:moveTo>
                    <a:lnTo>
                      <a:pt x="433971" y="383100"/>
                    </a:lnTo>
                    <a:cubicBezTo>
                      <a:pt x="437729" y="383100"/>
                      <a:pt x="440611" y="386102"/>
                      <a:pt x="440611" y="389729"/>
                    </a:cubicBezTo>
                    <a:lnTo>
                      <a:pt x="440611" y="462279"/>
                    </a:lnTo>
                    <a:cubicBezTo>
                      <a:pt x="440611" y="466031"/>
                      <a:pt x="437729" y="468908"/>
                      <a:pt x="433971" y="468908"/>
                    </a:cubicBezTo>
                    <a:lnTo>
                      <a:pt x="361302" y="468908"/>
                    </a:lnTo>
                    <a:cubicBezTo>
                      <a:pt x="357669" y="468908"/>
                      <a:pt x="354662" y="466031"/>
                      <a:pt x="354662" y="462279"/>
                    </a:cubicBezTo>
                    <a:lnTo>
                      <a:pt x="354662" y="389729"/>
                    </a:lnTo>
                    <a:cubicBezTo>
                      <a:pt x="354662" y="386102"/>
                      <a:pt x="357669" y="383100"/>
                      <a:pt x="361302" y="383100"/>
                    </a:cubicBezTo>
                    <a:close/>
                    <a:moveTo>
                      <a:pt x="244361" y="383100"/>
                    </a:moveTo>
                    <a:lnTo>
                      <a:pt x="317042" y="383100"/>
                    </a:lnTo>
                    <a:cubicBezTo>
                      <a:pt x="320676" y="383100"/>
                      <a:pt x="323684" y="386102"/>
                      <a:pt x="323684" y="389729"/>
                    </a:cubicBezTo>
                    <a:lnTo>
                      <a:pt x="323684" y="462279"/>
                    </a:lnTo>
                    <a:cubicBezTo>
                      <a:pt x="323684" y="466031"/>
                      <a:pt x="320676" y="468908"/>
                      <a:pt x="317042" y="468908"/>
                    </a:cubicBezTo>
                    <a:lnTo>
                      <a:pt x="244361" y="468908"/>
                    </a:lnTo>
                    <a:cubicBezTo>
                      <a:pt x="240601" y="468908"/>
                      <a:pt x="237594" y="466031"/>
                      <a:pt x="237594" y="462279"/>
                    </a:cubicBezTo>
                    <a:lnTo>
                      <a:pt x="237594" y="389729"/>
                    </a:lnTo>
                    <a:cubicBezTo>
                      <a:pt x="237594" y="386102"/>
                      <a:pt x="240601" y="383100"/>
                      <a:pt x="244361" y="383100"/>
                    </a:cubicBezTo>
                    <a:close/>
                    <a:moveTo>
                      <a:pt x="127308" y="383100"/>
                    </a:moveTo>
                    <a:lnTo>
                      <a:pt x="199990" y="383100"/>
                    </a:lnTo>
                    <a:cubicBezTo>
                      <a:pt x="203749" y="383100"/>
                      <a:pt x="206757" y="386102"/>
                      <a:pt x="206757" y="389729"/>
                    </a:cubicBezTo>
                    <a:lnTo>
                      <a:pt x="206757" y="462279"/>
                    </a:lnTo>
                    <a:cubicBezTo>
                      <a:pt x="206757" y="466031"/>
                      <a:pt x="203749" y="468908"/>
                      <a:pt x="199990" y="468908"/>
                    </a:cubicBezTo>
                    <a:lnTo>
                      <a:pt x="127308" y="468908"/>
                    </a:lnTo>
                    <a:cubicBezTo>
                      <a:pt x="123674" y="468908"/>
                      <a:pt x="120667" y="466031"/>
                      <a:pt x="120667" y="462279"/>
                    </a:cubicBezTo>
                    <a:lnTo>
                      <a:pt x="120667" y="389729"/>
                    </a:lnTo>
                    <a:cubicBezTo>
                      <a:pt x="120667" y="386102"/>
                      <a:pt x="123674" y="383100"/>
                      <a:pt x="127308" y="383100"/>
                    </a:cubicBezTo>
                    <a:close/>
                    <a:moveTo>
                      <a:pt x="361302" y="266243"/>
                    </a:moveTo>
                    <a:lnTo>
                      <a:pt x="433971" y="266243"/>
                    </a:lnTo>
                    <a:cubicBezTo>
                      <a:pt x="437729" y="266243"/>
                      <a:pt x="440611" y="269246"/>
                      <a:pt x="440611" y="272999"/>
                    </a:cubicBezTo>
                    <a:lnTo>
                      <a:pt x="440611" y="345561"/>
                    </a:lnTo>
                    <a:cubicBezTo>
                      <a:pt x="440611" y="349189"/>
                      <a:pt x="437729" y="352192"/>
                      <a:pt x="433971" y="352192"/>
                    </a:cubicBezTo>
                    <a:lnTo>
                      <a:pt x="361302" y="352192"/>
                    </a:lnTo>
                    <a:cubicBezTo>
                      <a:pt x="357669" y="352192"/>
                      <a:pt x="354662" y="349189"/>
                      <a:pt x="354662" y="345561"/>
                    </a:cubicBezTo>
                    <a:lnTo>
                      <a:pt x="354662" y="272999"/>
                    </a:lnTo>
                    <a:cubicBezTo>
                      <a:pt x="354662" y="269246"/>
                      <a:pt x="357669" y="266243"/>
                      <a:pt x="361302" y="266243"/>
                    </a:cubicBezTo>
                    <a:close/>
                    <a:moveTo>
                      <a:pt x="244361" y="266243"/>
                    </a:moveTo>
                    <a:lnTo>
                      <a:pt x="317042" y="266243"/>
                    </a:lnTo>
                    <a:cubicBezTo>
                      <a:pt x="320676" y="266243"/>
                      <a:pt x="323684" y="269246"/>
                      <a:pt x="323684" y="272999"/>
                    </a:cubicBezTo>
                    <a:lnTo>
                      <a:pt x="323684" y="345561"/>
                    </a:lnTo>
                    <a:cubicBezTo>
                      <a:pt x="323684" y="349189"/>
                      <a:pt x="320676" y="352192"/>
                      <a:pt x="317042" y="352192"/>
                    </a:cubicBezTo>
                    <a:lnTo>
                      <a:pt x="244361" y="352192"/>
                    </a:lnTo>
                    <a:cubicBezTo>
                      <a:pt x="240601" y="352192"/>
                      <a:pt x="237594" y="349189"/>
                      <a:pt x="237594" y="345561"/>
                    </a:cubicBezTo>
                    <a:lnTo>
                      <a:pt x="237594" y="272999"/>
                    </a:lnTo>
                    <a:cubicBezTo>
                      <a:pt x="237594" y="269246"/>
                      <a:pt x="240601" y="266243"/>
                      <a:pt x="244361" y="266243"/>
                    </a:cubicBezTo>
                    <a:close/>
                    <a:moveTo>
                      <a:pt x="127308" y="266243"/>
                    </a:moveTo>
                    <a:lnTo>
                      <a:pt x="199990" y="266243"/>
                    </a:lnTo>
                    <a:cubicBezTo>
                      <a:pt x="203749" y="266243"/>
                      <a:pt x="206757" y="269246"/>
                      <a:pt x="206757" y="272999"/>
                    </a:cubicBezTo>
                    <a:lnTo>
                      <a:pt x="206757" y="345561"/>
                    </a:lnTo>
                    <a:cubicBezTo>
                      <a:pt x="206757" y="349189"/>
                      <a:pt x="203749" y="352192"/>
                      <a:pt x="199990" y="352192"/>
                    </a:cubicBezTo>
                    <a:lnTo>
                      <a:pt x="127308" y="352192"/>
                    </a:lnTo>
                    <a:cubicBezTo>
                      <a:pt x="123674" y="352192"/>
                      <a:pt x="120667" y="349189"/>
                      <a:pt x="120667" y="345561"/>
                    </a:cubicBezTo>
                    <a:lnTo>
                      <a:pt x="120667" y="272999"/>
                    </a:lnTo>
                    <a:cubicBezTo>
                      <a:pt x="120667" y="269246"/>
                      <a:pt x="123674" y="266243"/>
                      <a:pt x="127308" y="266243"/>
                    </a:cubicBezTo>
                    <a:close/>
                    <a:moveTo>
                      <a:pt x="70168" y="198930"/>
                    </a:moveTo>
                    <a:lnTo>
                      <a:pt x="70168" y="537611"/>
                    </a:lnTo>
                    <a:lnTo>
                      <a:pt x="491180" y="537611"/>
                    </a:lnTo>
                    <a:lnTo>
                      <a:pt x="491180" y="198930"/>
                    </a:lnTo>
                    <a:close/>
                    <a:moveTo>
                      <a:pt x="129436" y="0"/>
                    </a:moveTo>
                    <a:lnTo>
                      <a:pt x="131065" y="0"/>
                    </a:lnTo>
                    <a:cubicBezTo>
                      <a:pt x="154245" y="0"/>
                      <a:pt x="172915" y="18642"/>
                      <a:pt x="172915" y="41663"/>
                    </a:cubicBezTo>
                    <a:lnTo>
                      <a:pt x="172915" y="73066"/>
                    </a:lnTo>
                    <a:lnTo>
                      <a:pt x="388433" y="73066"/>
                    </a:lnTo>
                    <a:lnTo>
                      <a:pt x="388433" y="41663"/>
                    </a:lnTo>
                    <a:cubicBezTo>
                      <a:pt x="388433" y="18642"/>
                      <a:pt x="407103" y="0"/>
                      <a:pt x="430158" y="0"/>
                    </a:cubicBezTo>
                    <a:lnTo>
                      <a:pt x="431787" y="0"/>
                    </a:lnTo>
                    <a:cubicBezTo>
                      <a:pt x="454968" y="0"/>
                      <a:pt x="473638" y="18642"/>
                      <a:pt x="473638" y="41663"/>
                    </a:cubicBezTo>
                    <a:lnTo>
                      <a:pt x="473638" y="73066"/>
                    </a:lnTo>
                    <a:lnTo>
                      <a:pt x="519498" y="73066"/>
                    </a:lnTo>
                    <a:cubicBezTo>
                      <a:pt x="542678" y="73066"/>
                      <a:pt x="561348" y="91708"/>
                      <a:pt x="561348" y="114729"/>
                    </a:cubicBezTo>
                    <a:lnTo>
                      <a:pt x="561348" y="561758"/>
                    </a:lnTo>
                    <a:cubicBezTo>
                      <a:pt x="561348" y="584779"/>
                      <a:pt x="542678" y="603546"/>
                      <a:pt x="519498" y="603546"/>
                    </a:cubicBezTo>
                    <a:lnTo>
                      <a:pt x="41725" y="603546"/>
                    </a:lnTo>
                    <a:cubicBezTo>
                      <a:pt x="18670" y="603546"/>
                      <a:pt x="0" y="584779"/>
                      <a:pt x="0" y="561758"/>
                    </a:cubicBezTo>
                    <a:lnTo>
                      <a:pt x="0" y="114729"/>
                    </a:lnTo>
                    <a:cubicBezTo>
                      <a:pt x="0" y="91708"/>
                      <a:pt x="18670" y="73066"/>
                      <a:pt x="41725" y="73066"/>
                    </a:cubicBezTo>
                    <a:lnTo>
                      <a:pt x="87710" y="73066"/>
                    </a:lnTo>
                    <a:lnTo>
                      <a:pt x="87710" y="41663"/>
                    </a:lnTo>
                    <a:cubicBezTo>
                      <a:pt x="87710" y="18642"/>
                      <a:pt x="106380" y="0"/>
                      <a:pt x="129436" y="0"/>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90" name="组合 89">
              <a:extLst>
                <a:ext uri="{FF2B5EF4-FFF2-40B4-BE49-F238E27FC236}">
                  <a16:creationId xmlns:a16="http://schemas.microsoft.com/office/drawing/2014/main" id="{D2A775D1-F2C9-4B5D-ABD9-0D61327091F0}"/>
                </a:ext>
              </a:extLst>
            </p:cNvPr>
            <p:cNvGrpSpPr/>
            <p:nvPr/>
          </p:nvGrpSpPr>
          <p:grpSpPr>
            <a:xfrm>
              <a:off x="3241271" y="3242556"/>
              <a:ext cx="338555" cy="338554"/>
              <a:chOff x="9776380" y="1618275"/>
              <a:chExt cx="338555" cy="338554"/>
            </a:xfrm>
          </p:grpSpPr>
          <p:sp>
            <p:nvSpPr>
              <p:cNvPr id="91" name="矩形 90">
                <a:extLst>
                  <a:ext uri="{FF2B5EF4-FFF2-40B4-BE49-F238E27FC236}">
                    <a16:creationId xmlns:a16="http://schemas.microsoft.com/office/drawing/2014/main" id="{4D9395DC-A414-4096-B1A2-5EE8A82EAD9E}"/>
                  </a:ext>
                </a:extLst>
              </p:cNvPr>
              <p:cNvSpPr/>
              <p:nvPr/>
            </p:nvSpPr>
            <p:spPr>
              <a:xfrm>
                <a:off x="9776380" y="1618275"/>
                <a:ext cx="338555" cy="338554"/>
              </a:xfrm>
              <a:prstGeom prst="rect">
                <a:avLst/>
              </a:prstGeom>
              <a:solidFill>
                <a:schemeClr val="accent4"/>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92" name="任意多边形 27">
                <a:extLst>
                  <a:ext uri="{FF2B5EF4-FFF2-40B4-BE49-F238E27FC236}">
                    <a16:creationId xmlns:a16="http://schemas.microsoft.com/office/drawing/2014/main" id="{53722061-1CC3-40D8-87CC-FB88DE110435}"/>
                  </a:ext>
                </a:extLst>
              </p:cNvPr>
              <p:cNvSpPr/>
              <p:nvPr/>
            </p:nvSpPr>
            <p:spPr bwMode="auto">
              <a:xfrm>
                <a:off x="9867325" y="1718314"/>
                <a:ext cx="156663" cy="156399"/>
              </a:xfrm>
              <a:custGeom>
                <a:avLst/>
                <a:gdLst>
                  <a:gd name="T0" fmla="*/ 4038 w 4185"/>
                  <a:gd name="T1" fmla="*/ 937 h 4185"/>
                  <a:gd name="T2" fmla="*/ 3372 w 4185"/>
                  <a:gd name="T3" fmla="*/ 1604 h 4185"/>
                  <a:gd name="T4" fmla="*/ 2789 w 4185"/>
                  <a:gd name="T5" fmla="*/ 1395 h 4185"/>
                  <a:gd name="T6" fmla="*/ 2581 w 4185"/>
                  <a:gd name="T7" fmla="*/ 812 h 4185"/>
                  <a:gd name="T8" fmla="*/ 3247 w 4185"/>
                  <a:gd name="T9" fmla="*/ 146 h 4185"/>
                  <a:gd name="T10" fmla="*/ 1960 w 4185"/>
                  <a:gd name="T11" fmla="*/ 449 h 4185"/>
                  <a:gd name="T12" fmla="*/ 1650 w 4185"/>
                  <a:gd name="T13" fmla="*/ 1711 h 4185"/>
                  <a:gd name="T14" fmla="*/ 1597 w 4185"/>
                  <a:gd name="T15" fmla="*/ 1758 h 4185"/>
                  <a:gd name="T16" fmla="*/ 229 w 4185"/>
                  <a:gd name="T17" fmla="*/ 3126 h 4185"/>
                  <a:gd name="T18" fmla="*/ 229 w 4185"/>
                  <a:gd name="T19" fmla="*/ 3956 h 4185"/>
                  <a:gd name="T20" fmla="*/ 1058 w 4185"/>
                  <a:gd name="T21" fmla="*/ 3956 h 4185"/>
                  <a:gd name="T22" fmla="*/ 2427 w 4185"/>
                  <a:gd name="T23" fmla="*/ 2587 h 4185"/>
                  <a:gd name="T24" fmla="*/ 2473 w 4185"/>
                  <a:gd name="T25" fmla="*/ 2535 h 4185"/>
                  <a:gd name="T26" fmla="*/ 3736 w 4185"/>
                  <a:gd name="T27" fmla="*/ 2224 h 4185"/>
                  <a:gd name="T28" fmla="*/ 4038 w 4185"/>
                  <a:gd name="T29" fmla="*/ 937 h 4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85" h="4185">
                    <a:moveTo>
                      <a:pt x="4038" y="937"/>
                    </a:moveTo>
                    <a:lnTo>
                      <a:pt x="3372" y="1604"/>
                    </a:lnTo>
                    <a:lnTo>
                      <a:pt x="2789" y="1395"/>
                    </a:lnTo>
                    <a:lnTo>
                      <a:pt x="2581" y="812"/>
                    </a:lnTo>
                    <a:lnTo>
                      <a:pt x="3247" y="146"/>
                    </a:lnTo>
                    <a:cubicBezTo>
                      <a:pt x="2810" y="0"/>
                      <a:pt x="2308" y="100"/>
                      <a:pt x="1960" y="449"/>
                    </a:cubicBezTo>
                    <a:cubicBezTo>
                      <a:pt x="1618" y="790"/>
                      <a:pt x="1515" y="1280"/>
                      <a:pt x="1650" y="1711"/>
                    </a:cubicBezTo>
                    <a:cubicBezTo>
                      <a:pt x="1632" y="1726"/>
                      <a:pt x="1614" y="1741"/>
                      <a:pt x="1597" y="1758"/>
                    </a:cubicBezTo>
                    <a:lnTo>
                      <a:pt x="229" y="3126"/>
                    </a:lnTo>
                    <a:cubicBezTo>
                      <a:pt x="0" y="3355"/>
                      <a:pt x="0" y="3727"/>
                      <a:pt x="229" y="3956"/>
                    </a:cubicBezTo>
                    <a:cubicBezTo>
                      <a:pt x="458" y="4185"/>
                      <a:pt x="829" y="4185"/>
                      <a:pt x="1058" y="3956"/>
                    </a:cubicBezTo>
                    <a:lnTo>
                      <a:pt x="2427" y="2587"/>
                    </a:lnTo>
                    <a:cubicBezTo>
                      <a:pt x="2444" y="2570"/>
                      <a:pt x="2459" y="2553"/>
                      <a:pt x="2473" y="2535"/>
                    </a:cubicBezTo>
                    <a:cubicBezTo>
                      <a:pt x="2905" y="2669"/>
                      <a:pt x="3394" y="2566"/>
                      <a:pt x="3736" y="2224"/>
                    </a:cubicBezTo>
                    <a:cubicBezTo>
                      <a:pt x="4084" y="1876"/>
                      <a:pt x="4185" y="1374"/>
                      <a:pt x="4038" y="937"/>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Tree>
    <p:custDataLst>
      <p:tags r:id="rId1"/>
    </p:custDataLst>
    <p:extLst>
      <p:ext uri="{BB962C8B-B14F-4D97-AF65-F5344CB8AC3E}">
        <p14:creationId xmlns:p14="http://schemas.microsoft.com/office/powerpoint/2010/main" val="202424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C125D1-4FE9-474B-BE7A-E334EC8E6602}"/>
              </a:ext>
            </a:extLst>
          </p:cNvPr>
          <p:cNvSpPr>
            <a:spLocks noGrp="1"/>
          </p:cNvSpPr>
          <p:nvPr>
            <p:ph type="title"/>
          </p:nvPr>
        </p:nvSpPr>
        <p:spPr/>
        <p:txBody>
          <a:bodyPr/>
          <a:lstStyle/>
          <a:p>
            <a:br>
              <a:rPr lang="en-US" altLang="zh-CN" spc="300" dirty="0">
                <a:solidFill>
                  <a:schemeClr val="bg1">
                    <a:lumMod val="50000"/>
                  </a:schemeClr>
                </a:solidFill>
                <a:latin typeface="微软雅黑" panose="020B0503020204020204" pitchFamily="34" charset="-122"/>
                <a:ea typeface="微软雅黑" panose="020B0503020204020204" pitchFamily="34" charset="-122"/>
              </a:rPr>
            </a:br>
            <a:r>
              <a:rPr lang="zh-CN" altLang="en-US" spc="300" dirty="0">
                <a:solidFill>
                  <a:schemeClr val="bg1">
                    <a:lumMod val="50000"/>
                  </a:schemeClr>
                </a:solidFill>
                <a:latin typeface="微软雅黑" panose="020B0503020204020204" pitchFamily="34" charset="-122"/>
                <a:ea typeface="微软雅黑" panose="020B0503020204020204" pitchFamily="34" charset="-122"/>
              </a:rPr>
              <a:t>设备的更新改造</a:t>
            </a:r>
            <a:br>
              <a:rPr lang="zh-CN" altLang="en-US" spc="300" dirty="0">
                <a:solidFill>
                  <a:schemeClr val="bg1">
                    <a:lumMod val="50000"/>
                  </a:schemeClr>
                </a:solidFill>
                <a:latin typeface="微软雅黑" panose="020B0503020204020204" pitchFamily="34" charset="-122"/>
                <a:ea typeface="微软雅黑" panose="020B0503020204020204" pitchFamily="34" charset="-122"/>
              </a:rPr>
            </a:br>
            <a:endParaRPr lang="zh-CN" altLang="en-US" dirty="0"/>
          </a:p>
        </p:txBody>
      </p:sp>
      <p:grpSp>
        <p:nvGrpSpPr>
          <p:cNvPr id="3" name="ïṥľíḋ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A71EB27-9F4B-4F36-AABE-B2237C9CF4E1}"/>
              </a:ext>
            </a:extLst>
          </p:cNvPr>
          <p:cNvGrpSpPr>
            <a:grpSpLocks noChangeAspect="1"/>
          </p:cNvGrpSpPr>
          <p:nvPr/>
        </p:nvGrpSpPr>
        <p:grpSpPr>
          <a:xfrm>
            <a:off x="0" y="1130300"/>
            <a:ext cx="11518900" cy="5003800"/>
            <a:chOff x="0" y="1130300"/>
            <a:chExt cx="11518900" cy="5003800"/>
          </a:xfrm>
        </p:grpSpPr>
        <p:sp>
          <p:nvSpPr>
            <p:cNvPr id="22" name="işḻîḍè">
              <a:extLst>
                <a:ext uri="{FF2B5EF4-FFF2-40B4-BE49-F238E27FC236}">
                  <a16:creationId xmlns:a16="http://schemas.microsoft.com/office/drawing/2014/main" id="{D13AF3AB-6FEB-4438-9332-F23F6C6832FD}"/>
                </a:ext>
              </a:extLst>
            </p:cNvPr>
            <p:cNvSpPr/>
            <p:nvPr/>
          </p:nvSpPr>
          <p:spPr>
            <a:xfrm>
              <a:off x="0" y="1130300"/>
              <a:ext cx="660400" cy="5003800"/>
            </a:xfrm>
            <a:prstGeom prst="rect">
              <a:avLst/>
            </a:prstGeom>
            <a:solidFill>
              <a:schemeClr val="bg1">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grpSp>
          <p:nvGrpSpPr>
            <p:cNvPr id="5" name="íšḷîďê">
              <a:extLst>
                <a:ext uri="{FF2B5EF4-FFF2-40B4-BE49-F238E27FC236}">
                  <a16:creationId xmlns:a16="http://schemas.microsoft.com/office/drawing/2014/main" id="{BB5CCF23-9D93-4477-9946-A24970E71ADF}"/>
                </a:ext>
              </a:extLst>
            </p:cNvPr>
            <p:cNvGrpSpPr/>
            <p:nvPr/>
          </p:nvGrpSpPr>
          <p:grpSpPr>
            <a:xfrm>
              <a:off x="6078351" y="1130300"/>
              <a:ext cx="2670829" cy="5003800"/>
              <a:chOff x="6078351" y="1130300"/>
              <a:chExt cx="2670829" cy="5003800"/>
            </a:xfrm>
          </p:grpSpPr>
          <p:sp>
            <p:nvSpPr>
              <p:cNvPr id="14" name="iśḷïḋê">
                <a:extLst>
                  <a:ext uri="{FF2B5EF4-FFF2-40B4-BE49-F238E27FC236}">
                    <a16:creationId xmlns:a16="http://schemas.microsoft.com/office/drawing/2014/main" id="{F04AE155-7694-4A68-B965-287628EBC369}"/>
                  </a:ext>
                </a:extLst>
              </p:cNvPr>
              <p:cNvSpPr/>
              <p:nvPr/>
            </p:nvSpPr>
            <p:spPr>
              <a:xfrm>
                <a:off x="6078351" y="1130300"/>
                <a:ext cx="2670829" cy="5003800"/>
              </a:xfrm>
              <a:prstGeom prst="rect">
                <a:avLst/>
              </a:prstGeom>
              <a:solidFill>
                <a:srgbClr val="CD787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15" name="ïSliḋé">
                <a:extLst>
                  <a:ext uri="{FF2B5EF4-FFF2-40B4-BE49-F238E27FC236}">
                    <a16:creationId xmlns:a16="http://schemas.microsoft.com/office/drawing/2014/main" id="{55AD57CD-CF7B-4B1C-B879-764981F4820F}"/>
                  </a:ext>
                </a:extLst>
              </p:cNvPr>
              <p:cNvSpPr/>
              <p:nvPr/>
            </p:nvSpPr>
            <p:spPr bwMode="auto">
              <a:xfrm>
                <a:off x="6568575" y="1771615"/>
                <a:ext cx="1684116" cy="636494"/>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800" u="sng" dirty="0">
                    <a:solidFill>
                      <a:schemeClr val="bg1"/>
                    </a:solidFill>
                  </a:rPr>
                  <a:t>措施</a:t>
                </a:r>
                <a:endParaRPr lang="id-ID" altLang="zh-CN" sz="2800" u="sng" dirty="0">
                  <a:solidFill>
                    <a:schemeClr val="bg1"/>
                  </a:solidFill>
                </a:endParaRPr>
              </a:p>
            </p:txBody>
          </p:sp>
          <p:sp>
            <p:nvSpPr>
              <p:cNvPr id="19" name="îsļîḓê">
                <a:extLst>
                  <a:ext uri="{FF2B5EF4-FFF2-40B4-BE49-F238E27FC236}">
                    <a16:creationId xmlns:a16="http://schemas.microsoft.com/office/drawing/2014/main" id="{D417A303-5AAB-43B1-96AF-21755619CA41}"/>
                  </a:ext>
                </a:extLst>
              </p:cNvPr>
              <p:cNvSpPr/>
              <p:nvPr/>
            </p:nvSpPr>
            <p:spPr bwMode="auto">
              <a:xfrm>
                <a:off x="6173644" y="2868468"/>
                <a:ext cx="2473977" cy="26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200000"/>
                  </a:lnSpc>
                </a:pPr>
                <a:r>
                  <a:rPr lang="en-US" altLang="zh-CN" sz="1400" dirty="0">
                    <a:solidFill>
                      <a:schemeClr val="bg1"/>
                    </a:solidFill>
                  </a:rPr>
                  <a:t>1.</a:t>
                </a:r>
                <a:r>
                  <a:rPr lang="zh-CN" altLang="en-US" sz="1400" dirty="0">
                    <a:solidFill>
                      <a:schemeClr val="bg1"/>
                    </a:solidFill>
                  </a:rPr>
                  <a:t>对基础设施满足顾客和市场要求的能力进行自我评价；</a:t>
                </a:r>
              </a:p>
              <a:p>
                <a:pPr algn="just">
                  <a:lnSpc>
                    <a:spcPct val="200000"/>
                  </a:lnSpc>
                </a:pPr>
                <a:r>
                  <a:rPr lang="en-US" altLang="zh-CN" sz="1400" dirty="0">
                    <a:solidFill>
                      <a:schemeClr val="bg1"/>
                    </a:solidFill>
                  </a:rPr>
                  <a:t>2.</a:t>
                </a:r>
                <a:r>
                  <a:rPr lang="zh-CN" altLang="en-US" sz="1400" dirty="0">
                    <a:solidFill>
                      <a:schemeClr val="bg1"/>
                    </a:solidFill>
                  </a:rPr>
                  <a:t>及时制订设备更新改造计划。</a:t>
                </a:r>
              </a:p>
              <a:p>
                <a:pPr algn="just">
                  <a:lnSpc>
                    <a:spcPct val="200000"/>
                  </a:lnSpc>
                </a:pPr>
                <a:r>
                  <a:rPr lang="en-US" altLang="zh-CN" sz="1400" dirty="0">
                    <a:solidFill>
                      <a:schemeClr val="bg1"/>
                    </a:solidFill>
                  </a:rPr>
                  <a:t>3.</a:t>
                </a:r>
                <a:r>
                  <a:rPr lang="zh-CN" altLang="en-US" sz="1400" dirty="0">
                    <a:solidFill>
                      <a:schemeClr val="bg1"/>
                    </a:solidFill>
                  </a:rPr>
                  <a:t>并对计划项目进行市场、技术、经济、环保和安全等方面的可行性论证，提高基础设施的技术水平。</a:t>
                </a:r>
              </a:p>
            </p:txBody>
          </p:sp>
        </p:grpSp>
        <p:sp>
          <p:nvSpPr>
            <p:cNvPr id="7" name="îṡḷîḑé">
              <a:extLst>
                <a:ext uri="{FF2B5EF4-FFF2-40B4-BE49-F238E27FC236}">
                  <a16:creationId xmlns:a16="http://schemas.microsoft.com/office/drawing/2014/main" id="{500D27B1-832E-477C-903F-0596B325811E}"/>
                </a:ext>
              </a:extLst>
            </p:cNvPr>
            <p:cNvSpPr/>
            <p:nvPr/>
          </p:nvSpPr>
          <p:spPr>
            <a:xfrm>
              <a:off x="8848071" y="1130300"/>
              <a:ext cx="2670829" cy="50038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grpSp>
      <p:pic>
        <p:nvPicPr>
          <p:cNvPr id="24" name="图片 23">
            <a:extLst>
              <a:ext uri="{FF2B5EF4-FFF2-40B4-BE49-F238E27FC236}">
                <a16:creationId xmlns:a16="http://schemas.microsoft.com/office/drawing/2014/main" id="{CA803E64-D89E-40EF-8327-8BB46A37C8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607"/>
          <a:stretch/>
        </p:blipFill>
        <p:spPr>
          <a:xfrm>
            <a:off x="253360" y="987975"/>
            <a:ext cx="5331634" cy="5288449"/>
          </a:xfrm>
          <a:prstGeom prst="rect">
            <a:avLst/>
          </a:prstGeom>
          <a:effectLst>
            <a:softEdge rad="635000"/>
          </a:effectLst>
        </p:spPr>
      </p:pic>
      <p:sp>
        <p:nvSpPr>
          <p:cNvPr id="25" name="ïSliḋé">
            <a:extLst>
              <a:ext uri="{FF2B5EF4-FFF2-40B4-BE49-F238E27FC236}">
                <a16:creationId xmlns:a16="http://schemas.microsoft.com/office/drawing/2014/main" id="{4296C8B4-9F68-46AD-B061-2049344602A4}"/>
              </a:ext>
            </a:extLst>
          </p:cNvPr>
          <p:cNvSpPr/>
          <p:nvPr/>
        </p:nvSpPr>
        <p:spPr bwMode="auto">
          <a:xfrm>
            <a:off x="9341427" y="1771615"/>
            <a:ext cx="1684116" cy="636494"/>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800" u="sng" dirty="0">
                <a:solidFill>
                  <a:schemeClr val="bg1"/>
                </a:solidFill>
              </a:rPr>
              <a:t>目的</a:t>
            </a:r>
          </a:p>
        </p:txBody>
      </p:sp>
      <p:sp>
        <p:nvSpPr>
          <p:cNvPr id="27" name="îsļîḓê">
            <a:extLst>
              <a:ext uri="{FF2B5EF4-FFF2-40B4-BE49-F238E27FC236}">
                <a16:creationId xmlns:a16="http://schemas.microsoft.com/office/drawing/2014/main" id="{75BDC53A-9A33-4A04-93DA-B62BBDA5D6CB}"/>
              </a:ext>
            </a:extLst>
          </p:cNvPr>
          <p:cNvSpPr/>
          <p:nvPr/>
        </p:nvSpPr>
        <p:spPr bwMode="auto">
          <a:xfrm>
            <a:off x="8946496" y="2868468"/>
            <a:ext cx="2473977" cy="26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200000"/>
              </a:lnSpc>
            </a:pPr>
            <a:r>
              <a:rPr lang="en-US" altLang="zh-CN" sz="1400" dirty="0">
                <a:solidFill>
                  <a:schemeClr val="bg1"/>
                </a:solidFill>
              </a:rPr>
              <a:t>1.</a:t>
            </a:r>
            <a:r>
              <a:rPr lang="zh-CN" altLang="en-US" sz="1400" dirty="0">
                <a:solidFill>
                  <a:schemeClr val="bg1"/>
                </a:solidFill>
              </a:rPr>
              <a:t>产品升级换代；</a:t>
            </a:r>
          </a:p>
          <a:p>
            <a:pPr algn="just">
              <a:lnSpc>
                <a:spcPct val="200000"/>
              </a:lnSpc>
            </a:pPr>
            <a:r>
              <a:rPr lang="en-US" altLang="zh-CN" sz="1400" dirty="0">
                <a:solidFill>
                  <a:schemeClr val="bg1"/>
                </a:solidFill>
              </a:rPr>
              <a:t>2.</a:t>
            </a:r>
            <a:r>
              <a:rPr lang="zh-CN" altLang="en-US" sz="1400" dirty="0">
                <a:solidFill>
                  <a:schemeClr val="bg1"/>
                </a:solidFill>
              </a:rPr>
              <a:t>提高产品质量；</a:t>
            </a:r>
          </a:p>
          <a:p>
            <a:pPr algn="just">
              <a:lnSpc>
                <a:spcPct val="200000"/>
              </a:lnSpc>
            </a:pPr>
            <a:r>
              <a:rPr lang="en-US" altLang="zh-CN" sz="1400" dirty="0">
                <a:solidFill>
                  <a:schemeClr val="bg1"/>
                </a:solidFill>
              </a:rPr>
              <a:t>3.</a:t>
            </a:r>
            <a:r>
              <a:rPr lang="zh-CN" altLang="en-US" sz="1400" dirty="0">
                <a:solidFill>
                  <a:schemeClr val="bg1"/>
                </a:solidFill>
              </a:rPr>
              <a:t>降低能耗和物耗；</a:t>
            </a:r>
          </a:p>
          <a:p>
            <a:pPr algn="just">
              <a:lnSpc>
                <a:spcPct val="200000"/>
              </a:lnSpc>
            </a:pPr>
            <a:r>
              <a:rPr lang="en-US" altLang="zh-CN" sz="1400" dirty="0">
                <a:solidFill>
                  <a:schemeClr val="bg1"/>
                </a:solidFill>
              </a:rPr>
              <a:t>4.</a:t>
            </a:r>
            <a:r>
              <a:rPr lang="zh-CN" altLang="en-US" sz="1400" dirty="0">
                <a:solidFill>
                  <a:schemeClr val="bg1"/>
                </a:solidFill>
              </a:rPr>
              <a:t>满足安全环保及生产工艺要求；</a:t>
            </a:r>
          </a:p>
          <a:p>
            <a:pPr algn="just">
              <a:lnSpc>
                <a:spcPct val="200000"/>
              </a:lnSpc>
            </a:pPr>
            <a:r>
              <a:rPr lang="en-US" altLang="zh-CN" sz="1400" dirty="0">
                <a:solidFill>
                  <a:schemeClr val="bg1"/>
                </a:solidFill>
              </a:rPr>
              <a:t>5.</a:t>
            </a:r>
            <a:r>
              <a:rPr lang="zh-CN" altLang="en-US" sz="1400" dirty="0">
                <a:solidFill>
                  <a:schemeClr val="bg1"/>
                </a:solidFill>
              </a:rPr>
              <a:t>提高设备综合效能。</a:t>
            </a:r>
          </a:p>
        </p:txBody>
      </p:sp>
    </p:spTree>
    <p:custDataLst>
      <p:tags r:id="rId1"/>
    </p:custDataLst>
    <p:extLst>
      <p:ext uri="{BB962C8B-B14F-4D97-AF65-F5344CB8AC3E}">
        <p14:creationId xmlns:p14="http://schemas.microsoft.com/office/powerpoint/2010/main" val="2153362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形状 25"/>
          <p:cNvSpPr/>
          <p:nvPr>
            <p:custDataLst>
              <p:tags r:id="rId2"/>
            </p:custDataLst>
          </p:nvPr>
        </p:nvSpPr>
        <p:spPr>
          <a:xfrm flipH="1">
            <a:off x="0" y="0"/>
            <a:ext cx="12192000" cy="3443189"/>
          </a:xfrm>
          <a:custGeom>
            <a:avLst/>
            <a:gdLst>
              <a:gd name="connsiteX0" fmla="*/ 12192000 w 12192000"/>
              <a:gd name="connsiteY0" fmla="*/ 0 h 3443189"/>
              <a:gd name="connsiteX1" fmla="*/ 0 w 12192000"/>
              <a:gd name="connsiteY1" fmla="*/ 0 h 3443189"/>
              <a:gd name="connsiteX2" fmla="*/ 0 w 12192000"/>
              <a:gd name="connsiteY2" fmla="*/ 3252436 h 3443189"/>
              <a:gd name="connsiteX3" fmla="*/ 12192000 w 12192000"/>
              <a:gd name="connsiteY3" fmla="*/ 2780804 h 3443189"/>
            </a:gdLst>
            <a:ahLst/>
            <a:cxnLst>
              <a:cxn ang="0">
                <a:pos x="connsiteX0" y="connsiteY0"/>
              </a:cxn>
              <a:cxn ang="0">
                <a:pos x="connsiteX1" y="connsiteY1"/>
              </a:cxn>
              <a:cxn ang="0">
                <a:pos x="connsiteX2" y="connsiteY2"/>
              </a:cxn>
              <a:cxn ang="0">
                <a:pos x="connsiteX3" y="connsiteY3"/>
              </a:cxn>
            </a:cxnLst>
            <a:rect l="l" t="t" r="r" b="b"/>
            <a:pathLst>
              <a:path w="12192000" h="3443189">
                <a:moveTo>
                  <a:pt x="12192000" y="0"/>
                </a:moveTo>
                <a:lnTo>
                  <a:pt x="0" y="0"/>
                </a:lnTo>
                <a:lnTo>
                  <a:pt x="0" y="3252436"/>
                </a:lnTo>
                <a:cubicBezTo>
                  <a:pt x="6096000" y="3873004"/>
                  <a:pt x="6096000" y="2780804"/>
                  <a:pt x="12192000" y="2780804"/>
                </a:cubicBezTo>
                <a:close/>
              </a:path>
            </a:pathLst>
          </a:custGeom>
          <a:gradFill>
            <a:gsLst>
              <a:gs pos="0">
                <a:srgbClr val="C00000"/>
              </a:gs>
              <a:gs pos="100000">
                <a:srgbClr val="EBCAC7"/>
              </a:gs>
            </a:gsLst>
            <a:lin ang="5400000" scaled="0"/>
          </a:gra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12" name="任意多边形: 形状 11"/>
          <p:cNvSpPr/>
          <p:nvPr>
            <p:custDataLst>
              <p:tags r:id="rId3"/>
            </p:custDataLst>
          </p:nvPr>
        </p:nvSpPr>
        <p:spPr>
          <a:xfrm flipH="1">
            <a:off x="0" y="2840030"/>
            <a:ext cx="12192000" cy="817639"/>
          </a:xfrm>
          <a:custGeom>
            <a:avLst/>
            <a:gdLst>
              <a:gd name="connsiteX0" fmla="*/ 12192000 w 12192000"/>
              <a:gd name="connsiteY0" fmla="*/ 0 h 817639"/>
              <a:gd name="connsiteX1" fmla="*/ 0 w 12192000"/>
              <a:gd name="connsiteY1" fmla="*/ 471632 h 817639"/>
              <a:gd name="connsiteX2" fmla="*/ 0 w 12192000"/>
              <a:gd name="connsiteY2" fmla="*/ 626886 h 817639"/>
              <a:gd name="connsiteX3" fmla="*/ 12192000 w 12192000"/>
              <a:gd name="connsiteY3" fmla="*/ 155254 h 817639"/>
            </a:gdLst>
            <a:ahLst/>
            <a:cxnLst>
              <a:cxn ang="0">
                <a:pos x="connsiteX0" y="connsiteY0"/>
              </a:cxn>
              <a:cxn ang="0">
                <a:pos x="connsiteX1" y="connsiteY1"/>
              </a:cxn>
              <a:cxn ang="0">
                <a:pos x="connsiteX2" y="connsiteY2"/>
              </a:cxn>
              <a:cxn ang="0">
                <a:pos x="connsiteX3" y="connsiteY3"/>
              </a:cxn>
            </a:cxnLst>
            <a:rect l="l" t="t" r="r" b="b"/>
            <a:pathLst>
              <a:path w="12192000" h="817639">
                <a:moveTo>
                  <a:pt x="12192000" y="0"/>
                </a:moveTo>
                <a:cubicBezTo>
                  <a:pt x="6096000" y="0"/>
                  <a:pt x="6096000" y="1092200"/>
                  <a:pt x="0" y="471632"/>
                </a:cubicBezTo>
                <a:lnTo>
                  <a:pt x="0" y="626886"/>
                </a:lnTo>
                <a:cubicBezTo>
                  <a:pt x="6096000" y="1247454"/>
                  <a:pt x="6096000" y="155254"/>
                  <a:pt x="12192000" y="155254"/>
                </a:cubicBezTo>
                <a:close/>
              </a:path>
            </a:pathLst>
          </a:custGeom>
          <a:gradFill>
            <a:gsLst>
              <a:gs pos="0">
                <a:srgbClr val="FE4444"/>
              </a:gs>
              <a:gs pos="100000">
                <a:srgbClr val="832B2B"/>
              </a:gs>
            </a:gsLst>
            <a:lin ang="0" scaled="0"/>
          </a:gra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600" b="1">
              <a:solidFill>
                <a:srgbClr val="FFFFFF"/>
              </a:solidFill>
              <a:latin typeface="+mn-ea"/>
            </a:endParaRPr>
          </a:p>
        </p:txBody>
      </p:sp>
      <p:sp>
        <p:nvSpPr>
          <p:cNvPr id="8" name="文本框 7"/>
          <p:cNvSpPr txBox="1"/>
          <p:nvPr>
            <p:custDataLst>
              <p:tags r:id="rId4"/>
            </p:custDataLst>
          </p:nvPr>
        </p:nvSpPr>
        <p:spPr>
          <a:xfrm>
            <a:off x="1289685" y="1003300"/>
            <a:ext cx="5643880" cy="831850"/>
          </a:xfrm>
          <a:prstGeom prst="rect">
            <a:avLst/>
          </a:prstGeom>
          <a:noFill/>
        </p:spPr>
        <p:txBody>
          <a:bodyPr wrap="square" lIns="101600" tIns="38100" rIns="63500" bIns="38100" rtlCol="0" anchor="b" anchorCtr="0">
            <a:normAutofit/>
          </a:bodyPr>
          <a:lstStyle/>
          <a:p>
            <a:pPr fontAlgn="auto">
              <a:lnSpc>
                <a:spcPct val="100000"/>
              </a:lnSpc>
            </a:pPr>
            <a:r>
              <a:rPr lang="en-US" altLang="zh-CN" sz="2800" b="1" spc="300" dirty="0">
                <a:solidFill>
                  <a:schemeClr val="bg1"/>
                </a:solidFill>
                <a:uFillTx/>
                <a:latin typeface="Arial" panose="020B0604020202020204" pitchFamily="34" charset="0"/>
                <a:ea typeface="微软雅黑" panose="020B0503020204020204" pitchFamily="34" charset="-122"/>
              </a:rPr>
              <a:t>11.</a:t>
            </a:r>
            <a:r>
              <a:rPr lang="zh-CN" altLang="en-US" sz="2800" b="1" spc="300" dirty="0">
                <a:solidFill>
                  <a:schemeClr val="bg1"/>
                </a:solidFill>
                <a:uFillTx/>
                <a:latin typeface="Arial" panose="020B0604020202020204" pitchFamily="34" charset="0"/>
                <a:ea typeface="微软雅黑" panose="020B0503020204020204" pitchFamily="34" charset="-122"/>
              </a:rPr>
              <a:t>产品质量责任</a:t>
            </a:r>
          </a:p>
        </p:txBody>
      </p:sp>
      <p:sp>
        <p:nvSpPr>
          <p:cNvPr id="2" name="TextBox 8"/>
          <p:cNvSpPr txBox="1"/>
          <p:nvPr/>
        </p:nvSpPr>
        <p:spPr>
          <a:xfrm>
            <a:off x="669290" y="4210685"/>
            <a:ext cx="10852785" cy="2335530"/>
          </a:xfrm>
          <a:prstGeom prst="rect">
            <a:avLst/>
          </a:prstGeom>
          <a:noFill/>
        </p:spPr>
        <p:txBody>
          <a:bodyPr wrap="square" rtlCol="0">
            <a:spAutoFit/>
          </a:bodyPr>
          <a:lstStyle/>
          <a:p>
            <a:pPr>
              <a:lnSpc>
                <a:spcPts val="3500"/>
              </a:lnSpc>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       公司积极推进品牌建设，根据企业发展阶段制定了</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品牌策划书</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。公司深知产品质量决定着品牌效应，所以公司高层领导注重履行确保组织所提供的产品和服务质量安全的责任，围绕质量理念、质量管理、质量诚信、质量基础等方面履行企业职责。</a:t>
            </a:r>
          </a:p>
          <a:p>
            <a:pPr>
              <a:lnSpc>
                <a:spcPts val="3500"/>
              </a:lnSpc>
            </a:pP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ts val="3500"/>
              </a:lnSpc>
            </a:pP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p:cNvSpPr/>
          <p:nvPr>
            <p:custDataLst>
              <p:tags r:id="rId2"/>
            </p:custDataLst>
          </p:nvPr>
        </p:nvSpPr>
        <p:spPr>
          <a:xfrm flipV="1">
            <a:off x="3544" y="4845606"/>
            <a:ext cx="796156" cy="1378982"/>
          </a:xfrm>
          <a:prstGeom prst="line">
            <a:avLst/>
          </a:prstGeom>
          <a:ln w="12700">
            <a:solidFill>
              <a:srgbClr val="1C1E22">
                <a:alpha val="15347"/>
              </a:srgbClr>
            </a:solidFill>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3600">
                <a:latin typeface="Roboto Light"/>
                <a:ea typeface="Roboto Light"/>
                <a:cs typeface="Roboto Light"/>
                <a:sym typeface="Roboto Light"/>
              </a:defRPr>
            </a:pPr>
            <a:endParaRPr kumimoji="0" sz="1800" b="0" i="0" u="none" strike="noStrike" kern="1200" cap="none" spc="0" normalizeH="0" baseline="0" noProof="0">
              <a:ln>
                <a:noFill/>
              </a:ln>
              <a:solidFill>
                <a:srgbClr val="1C1E22"/>
              </a:solidFill>
              <a:effectLst/>
              <a:uLnTx/>
              <a:uFillTx/>
              <a:latin typeface="Roboto Light"/>
              <a:sym typeface="Roboto Light"/>
            </a:endParaRPr>
          </a:p>
        </p:txBody>
      </p:sp>
      <p:sp>
        <p:nvSpPr>
          <p:cNvPr id="26" name="Line"/>
          <p:cNvSpPr/>
          <p:nvPr>
            <p:custDataLst>
              <p:tags r:id="rId3"/>
            </p:custDataLst>
          </p:nvPr>
        </p:nvSpPr>
        <p:spPr>
          <a:xfrm flipV="1">
            <a:off x="9118236" y="6254371"/>
            <a:ext cx="347589" cy="602042"/>
          </a:xfrm>
          <a:prstGeom prst="line">
            <a:avLst/>
          </a:prstGeom>
          <a:ln w="12700">
            <a:solidFill>
              <a:srgbClr val="1C1E22">
                <a:alpha val="15347"/>
              </a:srgbClr>
            </a:solidFill>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3600">
                <a:latin typeface="Roboto Light"/>
                <a:ea typeface="Roboto Light"/>
                <a:cs typeface="Roboto Light"/>
                <a:sym typeface="Roboto Light"/>
              </a:defRPr>
            </a:pPr>
            <a:endParaRPr kumimoji="0" sz="1800" b="0" i="0" u="none" strike="noStrike" kern="1200" cap="none" spc="0" normalizeH="0" baseline="0" noProof="0">
              <a:ln>
                <a:noFill/>
              </a:ln>
              <a:solidFill>
                <a:srgbClr val="1C1E22"/>
              </a:solidFill>
              <a:effectLst/>
              <a:uLnTx/>
              <a:uFillTx/>
              <a:latin typeface="Roboto Light"/>
              <a:sym typeface="Roboto Light"/>
            </a:endParaRPr>
          </a:p>
        </p:txBody>
      </p:sp>
      <p:sp>
        <p:nvSpPr>
          <p:cNvPr id="29" name="Line"/>
          <p:cNvSpPr/>
          <p:nvPr>
            <p:custDataLst>
              <p:tags r:id="rId4"/>
            </p:custDataLst>
          </p:nvPr>
        </p:nvSpPr>
        <p:spPr>
          <a:xfrm flipV="1">
            <a:off x="5406210" y="2033"/>
            <a:ext cx="624774" cy="1082139"/>
          </a:xfrm>
          <a:prstGeom prst="line">
            <a:avLst/>
          </a:prstGeom>
          <a:ln w="12700">
            <a:solidFill>
              <a:srgbClr val="1C1E22">
                <a:alpha val="15347"/>
              </a:srgbClr>
            </a:solidFill>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3600">
                <a:latin typeface="Roboto Light"/>
                <a:ea typeface="Roboto Light"/>
                <a:cs typeface="Roboto Light"/>
                <a:sym typeface="Roboto Light"/>
              </a:defRPr>
            </a:pPr>
            <a:endParaRPr kumimoji="0" sz="1800" b="0" i="0" u="none" strike="noStrike" kern="1200" cap="none" spc="0" normalizeH="0" baseline="0" noProof="0">
              <a:ln>
                <a:noFill/>
              </a:ln>
              <a:solidFill>
                <a:srgbClr val="1C1E22"/>
              </a:solidFill>
              <a:effectLst/>
              <a:uLnTx/>
              <a:uFillTx/>
              <a:latin typeface="Roboto Light"/>
              <a:sym typeface="Roboto Light"/>
            </a:endParaRPr>
          </a:p>
        </p:txBody>
      </p:sp>
      <p:sp>
        <p:nvSpPr>
          <p:cNvPr id="30" name="Line"/>
          <p:cNvSpPr/>
          <p:nvPr>
            <p:custDataLst>
              <p:tags r:id="rId5"/>
            </p:custDataLst>
          </p:nvPr>
        </p:nvSpPr>
        <p:spPr>
          <a:xfrm flipV="1">
            <a:off x="5702177" y="-1916"/>
            <a:ext cx="455451" cy="788864"/>
          </a:xfrm>
          <a:prstGeom prst="line">
            <a:avLst/>
          </a:prstGeom>
          <a:ln w="12700">
            <a:solidFill>
              <a:srgbClr val="1C1E22">
                <a:alpha val="15347"/>
              </a:srgbClr>
            </a:solidFill>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3600">
                <a:latin typeface="Roboto Light"/>
                <a:ea typeface="Roboto Light"/>
                <a:cs typeface="Roboto Light"/>
                <a:sym typeface="Roboto Light"/>
              </a:defRPr>
            </a:pPr>
            <a:endParaRPr kumimoji="0" sz="1800" b="0" i="0" u="none" strike="noStrike" kern="1200" cap="none" spc="0" normalizeH="0" baseline="0" noProof="0">
              <a:ln>
                <a:noFill/>
              </a:ln>
              <a:solidFill>
                <a:srgbClr val="1C1E22"/>
              </a:solidFill>
              <a:effectLst/>
              <a:uLnTx/>
              <a:uFillTx/>
              <a:latin typeface="Roboto Light"/>
              <a:sym typeface="Roboto Light"/>
            </a:endParaRPr>
          </a:p>
        </p:txBody>
      </p:sp>
      <p:sp>
        <p:nvSpPr>
          <p:cNvPr id="15" name="Title 6"/>
          <p:cNvSpPr txBox="1"/>
          <p:nvPr>
            <p:custDataLst>
              <p:tags r:id="rId6"/>
            </p:custDataLst>
          </p:nvPr>
        </p:nvSpPr>
        <p:spPr>
          <a:xfrm>
            <a:off x="309582" y="633412"/>
            <a:ext cx="3611301" cy="501650"/>
          </a:xfrm>
          <a:prstGeom prst="rect">
            <a:avLst/>
          </a:prstGeom>
          <a:noFill/>
          <a:ln w="3175">
            <a:noFill/>
            <a:prstDash val="dash"/>
          </a:ln>
        </p:spPr>
        <p:txBody>
          <a:bodyPr wrap="square" lIns="72000" tIns="36000" rIns="72000" bIns="36000"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mj-lt"/>
                <a:ea typeface="+mn-ea"/>
                <a:cs typeface="Segoe UI" panose="020B0502040204020203" pitchFamily="34" charset="0"/>
              </a:defRPr>
            </a:lvl1pPr>
          </a:lstStyle>
          <a:p>
            <a:pPr lvl="0" algn="ctr">
              <a:lnSpc>
                <a:spcPct val="100000"/>
              </a:lnSpc>
              <a:spcAft>
                <a:spcPts val="800"/>
              </a:spcAft>
              <a:defRPr/>
            </a:pPr>
            <a:r>
              <a:rPr lang="en-US" altLang="zh-CN" sz="2800" b="1" spc="300" dirty="0">
                <a:ln w="3175">
                  <a:noFill/>
                  <a:prstDash val="dash"/>
                </a:ln>
                <a:solidFill>
                  <a:srgbClr val="C05148"/>
                </a:solidFill>
                <a:latin typeface="Arial" panose="020B0604020202020204" pitchFamily="34" charset="0"/>
                <a:ea typeface="微软雅黑" panose="020B0503020204020204" pitchFamily="34" charset="-122"/>
                <a:cs typeface="微软雅黑" panose="020B0503020204020204" pitchFamily="34" charset="-122"/>
              </a:rPr>
              <a:t>12.</a:t>
            </a:r>
            <a:r>
              <a:rPr lang="zh-CN" altLang="en-US" sz="2800" b="1" spc="300" dirty="0">
                <a:ln w="3175">
                  <a:noFill/>
                  <a:prstDash val="dash"/>
                </a:ln>
                <a:solidFill>
                  <a:srgbClr val="C05148"/>
                </a:solidFill>
                <a:latin typeface="Arial" panose="020B0604020202020204" pitchFamily="34" charset="0"/>
                <a:ea typeface="微软雅黑" panose="020B0503020204020204" pitchFamily="34" charset="-122"/>
                <a:cs typeface="微软雅黑" panose="020B0503020204020204" pitchFamily="34" charset="-122"/>
              </a:rPr>
              <a:t>结束语</a:t>
            </a:r>
          </a:p>
        </p:txBody>
      </p:sp>
      <p:sp>
        <p:nvSpPr>
          <p:cNvPr id="16" name="Title 6"/>
          <p:cNvSpPr txBox="1"/>
          <p:nvPr>
            <p:custDataLst>
              <p:tags r:id="rId7"/>
            </p:custDataLst>
          </p:nvPr>
        </p:nvSpPr>
        <p:spPr>
          <a:xfrm>
            <a:off x="7500280" y="1668689"/>
            <a:ext cx="4070350" cy="4117391"/>
          </a:xfrm>
          <a:prstGeom prst="rect">
            <a:avLst/>
          </a:prstGeom>
          <a:noFill/>
          <a:ln w="3175">
            <a:noFill/>
            <a:prstDash val="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mj-lt"/>
                <a:ea typeface="+mn-ea"/>
                <a:cs typeface="Segoe UI" panose="020B0502040204020203" pitchFamily="34" charset="0"/>
              </a:defRPr>
            </a:lvl1pPr>
          </a:lstStyle>
          <a:p>
            <a:pPr lvl="0" algn="just">
              <a:lnSpc>
                <a:spcPct val="130000"/>
              </a:lnSpc>
              <a:spcAft>
                <a:spcPts val="800"/>
              </a:spcAft>
            </a:pPr>
            <a:r>
              <a:rPr altLang="zh-CN" sz="1600" spc="50" dirty="0">
                <a:ln w="3175">
                  <a:noFill/>
                  <a:prstDash val="dash"/>
                </a:ln>
                <a:solidFill>
                  <a:schemeClr val="bg1">
                    <a:lumMod val="50000"/>
                  </a:schemeClr>
                </a:solidFill>
                <a:latin typeface="Arial" panose="020B0604020202020204" pitchFamily="34" charset="0"/>
                <a:ea typeface="微软雅黑 Light" panose="020B0502040204020203" pitchFamily="34" charset="-122"/>
                <a:cs typeface="微软雅黑" panose="020B0503020204020204" pitchFamily="34" charset="-122"/>
              </a:rPr>
              <a:t>       </a:t>
            </a:r>
            <a:r>
              <a:rPr lang="zh-CN" altLang="en-US" sz="1600" spc="50" dirty="0">
                <a:ln w="3175">
                  <a:noFill/>
                  <a:prstDash val="dash"/>
                </a:ln>
                <a:solidFill>
                  <a:schemeClr val="bg1">
                    <a:lumMod val="50000"/>
                  </a:schemeClr>
                </a:solidFill>
                <a:latin typeface="Arial" panose="020B0604020202020204" pitchFamily="34" charset="0"/>
                <a:ea typeface="微软雅黑 Light" panose="020B0502040204020203" pitchFamily="34" charset="-122"/>
                <a:cs typeface="微软雅黑" panose="020B0503020204020204" pitchFamily="34" charset="-122"/>
              </a:rPr>
              <a:t>在新的起点上，我公司将积极做先进生产力的代表，发展循环经济。实施清洁生产工艺，引进先进的环保设施，以科学技术推动环境生态保护与经济效益同步发展，结合国际一流造纸企业的生产经验，以清洁生产促文明生产，以环保绩效促经济绩效。夏王还将不断寻求在经济新常态下的平衡，实现“以林促纸，以纸养林、林纸结合”的良性循环，凭借高端德国技术与工艺支持的优势加快转型升级，提升自身实力的同时引领整个行业的进步及国际发展的同步化。</a:t>
            </a:r>
          </a:p>
        </p:txBody>
      </p:sp>
      <p:pic>
        <p:nvPicPr>
          <p:cNvPr id="4" name="图片 3">
            <a:extLst>
              <a:ext uri="{FF2B5EF4-FFF2-40B4-BE49-F238E27FC236}">
                <a16:creationId xmlns:a16="http://schemas.microsoft.com/office/drawing/2014/main" id="{FB54F700-5A1F-48DF-B3D4-2AAFF8CF91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874" y="1808586"/>
            <a:ext cx="4956995" cy="4117390"/>
          </a:xfrm>
          <a:prstGeom prst="ellipse">
            <a:avLst/>
          </a:prstGeom>
        </p:spPr>
      </p:pic>
      <p:sp>
        <p:nvSpPr>
          <p:cNvPr id="5" name="圆: 空心 4">
            <a:extLst>
              <a:ext uri="{FF2B5EF4-FFF2-40B4-BE49-F238E27FC236}">
                <a16:creationId xmlns:a16="http://schemas.microsoft.com/office/drawing/2014/main" id="{1D8A19CF-9DAB-487D-BF43-A4C96C07AC7A}"/>
              </a:ext>
            </a:extLst>
          </p:cNvPr>
          <p:cNvSpPr/>
          <p:nvPr/>
        </p:nvSpPr>
        <p:spPr>
          <a:xfrm>
            <a:off x="621370" y="1572426"/>
            <a:ext cx="5474630" cy="4563454"/>
          </a:xfrm>
          <a:prstGeom prst="donut">
            <a:avLst>
              <a:gd name="adj" fmla="val 3259"/>
            </a:avLst>
          </a:prstGeom>
          <a:solidFill>
            <a:srgbClr val="CD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4" name="图片 13">
            <a:extLst>
              <a:ext uri="{FF2B5EF4-FFF2-40B4-BE49-F238E27FC236}">
                <a16:creationId xmlns:a16="http://schemas.microsoft.com/office/drawing/2014/main" id="{632C7802-3CB0-4CE4-8C13-2F13E279DBDD}"/>
              </a:ext>
            </a:extLst>
          </p:cNvPr>
          <p:cNvPicPr>
            <a:picLocks noChangeAspect="1"/>
          </p:cNvPicPr>
          <p:nvPr/>
        </p:nvPicPr>
        <p:blipFill rotWithShape="1">
          <a:blip r:embed="rId10">
            <a:extLst>
              <a:ext uri="{28A0092B-C50C-407E-A947-70E740481C1C}">
                <a14:useLocalDpi xmlns:a14="http://schemas.microsoft.com/office/drawing/2010/main" val="0"/>
              </a:ext>
            </a:extLst>
          </a:blip>
          <a:srcRect b="64419"/>
          <a:stretch/>
        </p:blipFill>
        <p:spPr>
          <a:xfrm>
            <a:off x="9118236" y="6224588"/>
            <a:ext cx="1383912" cy="611713"/>
          </a:xfrm>
          <a:prstGeom prst="rect">
            <a:avLst/>
          </a:prstGeom>
        </p:spPr>
      </p:pic>
      <p:sp>
        <p:nvSpPr>
          <p:cNvPr id="18" name="椭圆 17">
            <a:extLst>
              <a:ext uri="{FF2B5EF4-FFF2-40B4-BE49-F238E27FC236}">
                <a16:creationId xmlns:a16="http://schemas.microsoft.com/office/drawing/2014/main" id="{A8DE809F-0F41-4ABD-BB39-8724B6B7FD6F}"/>
              </a:ext>
            </a:extLst>
          </p:cNvPr>
          <p:cNvSpPr/>
          <p:nvPr/>
        </p:nvSpPr>
        <p:spPr>
          <a:xfrm>
            <a:off x="6157628" y="5626875"/>
            <a:ext cx="271033" cy="299101"/>
          </a:xfrm>
          <a:prstGeom prst="ellipse">
            <a:avLst/>
          </a:prstGeom>
          <a:solidFill>
            <a:srgbClr val="CD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377B872B-54AE-4700-9069-D40BD92F98BE}"/>
              </a:ext>
            </a:extLst>
          </p:cNvPr>
          <p:cNvSpPr/>
          <p:nvPr/>
        </p:nvSpPr>
        <p:spPr>
          <a:xfrm>
            <a:off x="4736007" y="1136727"/>
            <a:ext cx="825952" cy="732923"/>
          </a:xfrm>
          <a:prstGeom prst="ellipse">
            <a:avLst/>
          </a:prstGeom>
          <a:solidFill>
            <a:srgbClr val="CD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1938265E-9881-45D5-B107-506816D2915D}"/>
              </a:ext>
            </a:extLst>
          </p:cNvPr>
          <p:cNvSpPr/>
          <p:nvPr/>
        </p:nvSpPr>
        <p:spPr>
          <a:xfrm>
            <a:off x="518826" y="6272478"/>
            <a:ext cx="271033" cy="299101"/>
          </a:xfrm>
          <a:prstGeom prst="ellipse">
            <a:avLst/>
          </a:prstGeom>
          <a:solidFill>
            <a:srgbClr val="CD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D92356B8-BBB7-4CD6-9D08-2227D5DB633C}"/>
              </a:ext>
            </a:extLst>
          </p:cNvPr>
          <p:cNvSpPr/>
          <p:nvPr>
            <p:custDataLst>
              <p:tags r:id="rId2"/>
            </p:custDataLst>
          </p:nvPr>
        </p:nvSpPr>
        <p:spPr>
          <a:xfrm>
            <a:off x="-1" y="0"/>
            <a:ext cx="12269755" cy="6858000"/>
          </a:xfrm>
          <a:prstGeom prst="rect">
            <a:avLst/>
          </a:prstGeom>
          <a:solidFill>
            <a:srgbClr val="CD7871">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任意多边形 2">
            <a:extLst>
              <a:ext uri="{FF2B5EF4-FFF2-40B4-BE49-F238E27FC236}">
                <a16:creationId xmlns:a16="http://schemas.microsoft.com/office/drawing/2014/main" id="{BEDFCE21-0E83-44E1-BD7A-F4575B8BA511}"/>
              </a:ext>
            </a:extLst>
          </p:cNvPr>
          <p:cNvSpPr>
            <a:spLocks noChangeAspect="1"/>
          </p:cNvSpPr>
          <p:nvPr>
            <p:custDataLst>
              <p:tags r:id="rId3"/>
            </p:custDataLst>
          </p:nvPr>
        </p:nvSpPr>
        <p:spPr>
          <a:xfrm>
            <a:off x="5141913" y="2686051"/>
            <a:ext cx="969962" cy="969963"/>
          </a:xfrm>
          <a:custGeom>
            <a:avLst/>
            <a:gdLst>
              <a:gd name="connsiteX0" fmla="*/ 157193 w 970530"/>
              <a:gd name="connsiteY0" fmla="*/ 238654 h 968938"/>
              <a:gd name="connsiteX1" fmla="*/ 154926 w 970530"/>
              <a:gd name="connsiteY1" fmla="*/ 240047 h 968938"/>
              <a:gd name="connsiteX2" fmla="*/ 158049 w 970530"/>
              <a:gd name="connsiteY2" fmla="*/ 240047 h 968938"/>
              <a:gd name="connsiteX3" fmla="*/ 152692 w 970530"/>
              <a:gd name="connsiteY3" fmla="*/ 236963 h 968938"/>
              <a:gd name="connsiteX4" fmla="*/ 152692 w 970530"/>
              <a:gd name="connsiteY4" fmla="*/ 240047 h 968938"/>
              <a:gd name="connsiteX5" fmla="*/ 154587 w 970530"/>
              <a:gd name="connsiteY5" fmla="*/ 240047 h 968938"/>
              <a:gd name="connsiteX6" fmla="*/ 148213 w 970530"/>
              <a:gd name="connsiteY6" fmla="*/ 229675 h 968938"/>
              <a:gd name="connsiteX7" fmla="*/ 145947 w 970530"/>
              <a:gd name="connsiteY7" fmla="*/ 231066 h 968938"/>
              <a:gd name="connsiteX8" fmla="*/ 149068 w 970530"/>
              <a:gd name="connsiteY8" fmla="*/ 231066 h 968938"/>
              <a:gd name="connsiteX9" fmla="*/ 143712 w 970530"/>
              <a:gd name="connsiteY9" fmla="*/ 227983 h 968938"/>
              <a:gd name="connsiteX10" fmla="*/ 143712 w 970530"/>
              <a:gd name="connsiteY10" fmla="*/ 231066 h 968938"/>
              <a:gd name="connsiteX11" fmla="*/ 145606 w 970530"/>
              <a:gd name="connsiteY11" fmla="*/ 231066 h 968938"/>
              <a:gd name="connsiteX12" fmla="*/ 139233 w 970530"/>
              <a:gd name="connsiteY12" fmla="*/ 220695 h 968938"/>
              <a:gd name="connsiteX13" fmla="*/ 136967 w 970530"/>
              <a:gd name="connsiteY13" fmla="*/ 222086 h 968938"/>
              <a:gd name="connsiteX14" fmla="*/ 140088 w 970530"/>
              <a:gd name="connsiteY14" fmla="*/ 222086 h 968938"/>
              <a:gd name="connsiteX15" fmla="*/ 134732 w 970530"/>
              <a:gd name="connsiteY15" fmla="*/ 219003 h 968938"/>
              <a:gd name="connsiteX16" fmla="*/ 134732 w 970530"/>
              <a:gd name="connsiteY16" fmla="*/ 222086 h 968938"/>
              <a:gd name="connsiteX17" fmla="*/ 136626 w 970530"/>
              <a:gd name="connsiteY17" fmla="*/ 222086 h 968938"/>
              <a:gd name="connsiteX18" fmla="*/ 130253 w 970530"/>
              <a:gd name="connsiteY18" fmla="*/ 211715 h 968938"/>
              <a:gd name="connsiteX19" fmla="*/ 127987 w 970530"/>
              <a:gd name="connsiteY19" fmla="*/ 213106 h 968938"/>
              <a:gd name="connsiteX20" fmla="*/ 131108 w 970530"/>
              <a:gd name="connsiteY20" fmla="*/ 213106 h 968938"/>
              <a:gd name="connsiteX21" fmla="*/ 125752 w 970530"/>
              <a:gd name="connsiteY21" fmla="*/ 210023 h 968938"/>
              <a:gd name="connsiteX22" fmla="*/ 125752 w 970530"/>
              <a:gd name="connsiteY22" fmla="*/ 213106 h 968938"/>
              <a:gd name="connsiteX23" fmla="*/ 127646 w 970530"/>
              <a:gd name="connsiteY23" fmla="*/ 213106 h 968938"/>
              <a:gd name="connsiteX24" fmla="*/ 121272 w 970530"/>
              <a:gd name="connsiteY24" fmla="*/ 202733 h 968938"/>
              <a:gd name="connsiteX25" fmla="*/ 119005 w 970530"/>
              <a:gd name="connsiteY25" fmla="*/ 204126 h 968938"/>
              <a:gd name="connsiteX26" fmla="*/ 122128 w 970530"/>
              <a:gd name="connsiteY26" fmla="*/ 204126 h 968938"/>
              <a:gd name="connsiteX27" fmla="*/ 116771 w 970530"/>
              <a:gd name="connsiteY27" fmla="*/ 201042 h 968938"/>
              <a:gd name="connsiteX28" fmla="*/ 116771 w 970530"/>
              <a:gd name="connsiteY28" fmla="*/ 204126 h 968938"/>
              <a:gd name="connsiteX29" fmla="*/ 118666 w 970530"/>
              <a:gd name="connsiteY29" fmla="*/ 204126 h 968938"/>
              <a:gd name="connsiteX30" fmla="*/ 112292 w 970530"/>
              <a:gd name="connsiteY30" fmla="*/ 193754 h 968938"/>
              <a:gd name="connsiteX31" fmla="*/ 111919 w 970530"/>
              <a:gd name="connsiteY31" fmla="*/ 193983 h 968938"/>
              <a:gd name="connsiteX32" fmla="*/ 111919 w 970530"/>
              <a:gd name="connsiteY32" fmla="*/ 195145 h 968938"/>
              <a:gd name="connsiteX33" fmla="*/ 113147 w 970530"/>
              <a:gd name="connsiteY33" fmla="*/ 195145 h 968938"/>
              <a:gd name="connsiteX34" fmla="*/ 233958 w 970530"/>
              <a:gd name="connsiteY34" fmla="*/ 0 h 968938"/>
              <a:gd name="connsiteX35" fmla="*/ 320874 w 970530"/>
              <a:gd name="connsiteY35" fmla="*/ 8930 h 968938"/>
              <a:gd name="connsiteX36" fmla="*/ 315034 w 970530"/>
              <a:gd name="connsiteY36" fmla="*/ 21406 h 968938"/>
              <a:gd name="connsiteX37" fmla="*/ 325726 w 970530"/>
              <a:gd name="connsiteY37" fmla="*/ 22505 h 968938"/>
              <a:gd name="connsiteX38" fmla="*/ 322127 w 970530"/>
              <a:gd name="connsiteY38" fmla="*/ 30193 h 968938"/>
              <a:gd name="connsiteX39" fmla="*/ 334707 w 970530"/>
              <a:gd name="connsiteY39" fmla="*/ 31486 h 968938"/>
              <a:gd name="connsiteX40" fmla="*/ 331109 w 970530"/>
              <a:gd name="connsiteY40" fmla="*/ 39174 h 968938"/>
              <a:gd name="connsiteX41" fmla="*/ 343687 w 970530"/>
              <a:gd name="connsiteY41" fmla="*/ 40466 h 968938"/>
              <a:gd name="connsiteX42" fmla="*/ 340089 w 970530"/>
              <a:gd name="connsiteY42" fmla="*/ 48154 h 968938"/>
              <a:gd name="connsiteX43" fmla="*/ 352667 w 970530"/>
              <a:gd name="connsiteY43" fmla="*/ 49446 h 968938"/>
              <a:gd name="connsiteX44" fmla="*/ 349069 w 970530"/>
              <a:gd name="connsiteY44" fmla="*/ 57134 h 968938"/>
              <a:gd name="connsiteX45" fmla="*/ 361647 w 970530"/>
              <a:gd name="connsiteY45" fmla="*/ 58426 h 968938"/>
              <a:gd name="connsiteX46" fmla="*/ 358622 w 970530"/>
              <a:gd name="connsiteY46" fmla="*/ 64889 h 968938"/>
              <a:gd name="connsiteX47" fmla="*/ 370285 w 970530"/>
              <a:gd name="connsiteY47" fmla="*/ 64889 h 968938"/>
              <a:gd name="connsiteX48" fmla="*/ 370285 w 970530"/>
              <a:gd name="connsiteY48" fmla="*/ 67372 h 968938"/>
              <a:gd name="connsiteX49" fmla="*/ 370628 w 970530"/>
              <a:gd name="connsiteY49" fmla="*/ 67407 h 968938"/>
              <a:gd name="connsiteX50" fmla="*/ 370285 w 970530"/>
              <a:gd name="connsiteY50" fmla="*/ 68140 h 968938"/>
              <a:gd name="connsiteX51" fmla="*/ 370285 w 970530"/>
              <a:gd name="connsiteY51" fmla="*/ 75429 h 968938"/>
              <a:gd name="connsiteX52" fmla="*/ 379608 w 970530"/>
              <a:gd name="connsiteY52" fmla="*/ 76387 h 968938"/>
              <a:gd name="connsiteX53" fmla="*/ 376010 w 970530"/>
              <a:gd name="connsiteY53" fmla="*/ 84075 h 968938"/>
              <a:gd name="connsiteX54" fmla="*/ 388588 w 970530"/>
              <a:gd name="connsiteY54" fmla="*/ 85367 h 968938"/>
              <a:gd name="connsiteX55" fmla="*/ 384990 w 970530"/>
              <a:gd name="connsiteY55" fmla="*/ 93055 h 968938"/>
              <a:gd name="connsiteX56" fmla="*/ 397568 w 970530"/>
              <a:gd name="connsiteY56" fmla="*/ 94347 h 968938"/>
              <a:gd name="connsiteX57" fmla="*/ 393969 w 970530"/>
              <a:gd name="connsiteY57" fmla="*/ 102035 h 968938"/>
              <a:gd name="connsiteX58" fmla="*/ 406549 w 970530"/>
              <a:gd name="connsiteY58" fmla="*/ 103328 h 968938"/>
              <a:gd name="connsiteX59" fmla="*/ 402951 w 970530"/>
              <a:gd name="connsiteY59" fmla="*/ 111015 h 968938"/>
              <a:gd name="connsiteX60" fmla="*/ 415529 w 970530"/>
              <a:gd name="connsiteY60" fmla="*/ 112308 h 968938"/>
              <a:gd name="connsiteX61" fmla="*/ 413482 w 970530"/>
              <a:gd name="connsiteY61" fmla="*/ 116681 h 968938"/>
              <a:gd name="connsiteX62" fmla="*/ 478036 w 970530"/>
              <a:gd name="connsiteY62" fmla="*/ 116681 h 968938"/>
              <a:gd name="connsiteX63" fmla="*/ 478036 w 970530"/>
              <a:gd name="connsiteY63" fmla="*/ 10120 h 968938"/>
              <a:gd name="connsiteX64" fmla="*/ 551260 w 970530"/>
              <a:gd name="connsiteY64" fmla="*/ 10120 h 968938"/>
              <a:gd name="connsiteX65" fmla="*/ 551260 w 970530"/>
              <a:gd name="connsiteY65" fmla="*/ 23695 h 968938"/>
              <a:gd name="connsiteX66" fmla="*/ 556112 w 970530"/>
              <a:gd name="connsiteY66" fmla="*/ 23695 h 968938"/>
              <a:gd name="connsiteX67" fmla="*/ 556112 w 970530"/>
              <a:gd name="connsiteY67" fmla="*/ 32676 h 968938"/>
              <a:gd name="connsiteX68" fmla="*/ 565093 w 970530"/>
              <a:gd name="connsiteY68" fmla="*/ 32676 h 968938"/>
              <a:gd name="connsiteX69" fmla="*/ 565093 w 970530"/>
              <a:gd name="connsiteY69" fmla="*/ 41656 h 968938"/>
              <a:gd name="connsiteX70" fmla="*/ 574073 w 970530"/>
              <a:gd name="connsiteY70" fmla="*/ 41656 h 968938"/>
              <a:gd name="connsiteX71" fmla="*/ 574073 w 970530"/>
              <a:gd name="connsiteY71" fmla="*/ 50636 h 968938"/>
              <a:gd name="connsiteX72" fmla="*/ 583053 w 970530"/>
              <a:gd name="connsiteY72" fmla="*/ 50636 h 968938"/>
              <a:gd name="connsiteX73" fmla="*/ 583053 w 970530"/>
              <a:gd name="connsiteY73" fmla="*/ 59616 h 968938"/>
              <a:gd name="connsiteX74" fmla="*/ 592033 w 970530"/>
              <a:gd name="connsiteY74" fmla="*/ 59616 h 968938"/>
              <a:gd name="connsiteX75" fmla="*/ 592033 w 970530"/>
              <a:gd name="connsiteY75" fmla="*/ 68597 h 968938"/>
              <a:gd name="connsiteX76" fmla="*/ 601014 w 970530"/>
              <a:gd name="connsiteY76" fmla="*/ 68597 h 968938"/>
              <a:gd name="connsiteX77" fmla="*/ 601014 w 970530"/>
              <a:gd name="connsiteY77" fmla="*/ 77577 h 968938"/>
              <a:gd name="connsiteX78" fmla="*/ 609994 w 970530"/>
              <a:gd name="connsiteY78" fmla="*/ 77577 h 968938"/>
              <a:gd name="connsiteX79" fmla="*/ 609994 w 970530"/>
              <a:gd name="connsiteY79" fmla="*/ 86557 h 968938"/>
              <a:gd name="connsiteX80" fmla="*/ 618974 w 970530"/>
              <a:gd name="connsiteY80" fmla="*/ 86557 h 968938"/>
              <a:gd name="connsiteX81" fmla="*/ 618974 w 970530"/>
              <a:gd name="connsiteY81" fmla="*/ 95537 h 968938"/>
              <a:gd name="connsiteX82" fmla="*/ 627954 w 970530"/>
              <a:gd name="connsiteY82" fmla="*/ 95537 h 968938"/>
              <a:gd name="connsiteX83" fmla="*/ 627954 w 970530"/>
              <a:gd name="connsiteY83" fmla="*/ 104518 h 968938"/>
              <a:gd name="connsiteX84" fmla="*/ 636935 w 970530"/>
              <a:gd name="connsiteY84" fmla="*/ 104518 h 968938"/>
              <a:gd name="connsiteX85" fmla="*/ 636935 w 970530"/>
              <a:gd name="connsiteY85" fmla="*/ 113498 h 968938"/>
              <a:gd name="connsiteX86" fmla="*/ 645915 w 970530"/>
              <a:gd name="connsiteY86" fmla="*/ 113498 h 968938"/>
              <a:gd name="connsiteX87" fmla="*/ 645915 w 970530"/>
              <a:gd name="connsiteY87" fmla="*/ 122478 h 968938"/>
              <a:gd name="connsiteX88" fmla="*/ 654895 w 970530"/>
              <a:gd name="connsiteY88" fmla="*/ 122478 h 968938"/>
              <a:gd name="connsiteX89" fmla="*/ 654895 w 970530"/>
              <a:gd name="connsiteY89" fmla="*/ 131458 h 968938"/>
              <a:gd name="connsiteX90" fmla="*/ 663875 w 970530"/>
              <a:gd name="connsiteY90" fmla="*/ 131458 h 968938"/>
              <a:gd name="connsiteX91" fmla="*/ 663875 w 970530"/>
              <a:gd name="connsiteY91" fmla="*/ 140439 h 968938"/>
              <a:gd name="connsiteX92" fmla="*/ 672856 w 970530"/>
              <a:gd name="connsiteY92" fmla="*/ 140439 h 968938"/>
              <a:gd name="connsiteX93" fmla="*/ 672856 w 970530"/>
              <a:gd name="connsiteY93" fmla="*/ 149419 h 968938"/>
              <a:gd name="connsiteX94" fmla="*/ 681836 w 970530"/>
              <a:gd name="connsiteY94" fmla="*/ 149419 h 968938"/>
              <a:gd name="connsiteX95" fmla="*/ 681836 w 970530"/>
              <a:gd name="connsiteY95" fmla="*/ 158399 h 968938"/>
              <a:gd name="connsiteX96" fmla="*/ 690816 w 970530"/>
              <a:gd name="connsiteY96" fmla="*/ 158399 h 968938"/>
              <a:gd name="connsiteX97" fmla="*/ 690816 w 970530"/>
              <a:gd name="connsiteY97" fmla="*/ 167379 h 968938"/>
              <a:gd name="connsiteX98" fmla="*/ 699796 w 970530"/>
              <a:gd name="connsiteY98" fmla="*/ 167379 h 968938"/>
              <a:gd name="connsiteX99" fmla="*/ 699796 w 970530"/>
              <a:gd name="connsiteY99" fmla="*/ 176360 h 968938"/>
              <a:gd name="connsiteX100" fmla="*/ 708777 w 970530"/>
              <a:gd name="connsiteY100" fmla="*/ 176360 h 968938"/>
              <a:gd name="connsiteX101" fmla="*/ 708777 w 970530"/>
              <a:gd name="connsiteY101" fmla="*/ 185340 h 968938"/>
              <a:gd name="connsiteX102" fmla="*/ 717757 w 970530"/>
              <a:gd name="connsiteY102" fmla="*/ 185340 h 968938"/>
              <a:gd name="connsiteX103" fmla="*/ 717757 w 970530"/>
              <a:gd name="connsiteY103" fmla="*/ 194320 h 968938"/>
              <a:gd name="connsiteX104" fmla="*/ 726737 w 970530"/>
              <a:gd name="connsiteY104" fmla="*/ 194320 h 968938"/>
              <a:gd name="connsiteX105" fmla="*/ 726737 w 970530"/>
              <a:gd name="connsiteY105" fmla="*/ 203300 h 968938"/>
              <a:gd name="connsiteX106" fmla="*/ 735717 w 970530"/>
              <a:gd name="connsiteY106" fmla="*/ 203300 h 968938"/>
              <a:gd name="connsiteX107" fmla="*/ 735717 w 970530"/>
              <a:gd name="connsiteY107" fmla="*/ 212280 h 968938"/>
              <a:gd name="connsiteX108" fmla="*/ 744697 w 970530"/>
              <a:gd name="connsiteY108" fmla="*/ 212280 h 968938"/>
              <a:gd name="connsiteX109" fmla="*/ 744697 w 970530"/>
              <a:gd name="connsiteY109" fmla="*/ 221261 h 968938"/>
              <a:gd name="connsiteX110" fmla="*/ 753678 w 970530"/>
              <a:gd name="connsiteY110" fmla="*/ 221261 h 968938"/>
              <a:gd name="connsiteX111" fmla="*/ 753678 w 970530"/>
              <a:gd name="connsiteY111" fmla="*/ 230241 h 968938"/>
              <a:gd name="connsiteX112" fmla="*/ 762658 w 970530"/>
              <a:gd name="connsiteY112" fmla="*/ 230241 h 968938"/>
              <a:gd name="connsiteX113" fmla="*/ 762658 w 970530"/>
              <a:gd name="connsiteY113" fmla="*/ 239221 h 968938"/>
              <a:gd name="connsiteX114" fmla="*/ 771638 w 970530"/>
              <a:gd name="connsiteY114" fmla="*/ 239221 h 968938"/>
              <a:gd name="connsiteX115" fmla="*/ 771638 w 970530"/>
              <a:gd name="connsiteY115" fmla="*/ 248202 h 968938"/>
              <a:gd name="connsiteX116" fmla="*/ 780619 w 970530"/>
              <a:gd name="connsiteY116" fmla="*/ 248202 h 968938"/>
              <a:gd name="connsiteX117" fmla="*/ 780619 w 970530"/>
              <a:gd name="connsiteY117" fmla="*/ 256174 h 968938"/>
              <a:gd name="connsiteX118" fmla="*/ 781627 w 970530"/>
              <a:gd name="connsiteY118" fmla="*/ 257182 h 968938"/>
              <a:gd name="connsiteX119" fmla="*/ 789599 w 970530"/>
              <a:gd name="connsiteY119" fmla="*/ 257182 h 968938"/>
              <a:gd name="connsiteX120" fmla="*/ 789599 w 970530"/>
              <a:gd name="connsiteY120" fmla="*/ 265154 h 968938"/>
              <a:gd name="connsiteX121" fmla="*/ 790607 w 970530"/>
              <a:gd name="connsiteY121" fmla="*/ 266162 h 968938"/>
              <a:gd name="connsiteX122" fmla="*/ 798579 w 970530"/>
              <a:gd name="connsiteY122" fmla="*/ 266162 h 968938"/>
              <a:gd name="connsiteX123" fmla="*/ 798579 w 970530"/>
              <a:gd name="connsiteY123" fmla="*/ 274134 h 968938"/>
              <a:gd name="connsiteX124" fmla="*/ 799588 w 970530"/>
              <a:gd name="connsiteY124" fmla="*/ 275143 h 968938"/>
              <a:gd name="connsiteX125" fmla="*/ 807560 w 970530"/>
              <a:gd name="connsiteY125" fmla="*/ 275143 h 968938"/>
              <a:gd name="connsiteX126" fmla="*/ 807560 w 970530"/>
              <a:gd name="connsiteY126" fmla="*/ 283115 h 968938"/>
              <a:gd name="connsiteX127" fmla="*/ 970530 w 970530"/>
              <a:gd name="connsiteY127" fmla="*/ 446085 h 968938"/>
              <a:gd name="connsiteX128" fmla="*/ 934646 w 970530"/>
              <a:gd name="connsiteY128" fmla="*/ 561686 h 968938"/>
              <a:gd name="connsiteX129" fmla="*/ 438360 w 970530"/>
              <a:gd name="connsiteY129" fmla="*/ 968734 h 968938"/>
              <a:gd name="connsiteX130" fmla="*/ 436340 w 970530"/>
              <a:gd name="connsiteY130" fmla="*/ 968938 h 968938"/>
              <a:gd name="connsiteX131" fmla="*/ 246591 w 970530"/>
              <a:gd name="connsiteY131" fmla="*/ 779189 h 968938"/>
              <a:gd name="connsiteX132" fmla="*/ 248087 w 970530"/>
              <a:gd name="connsiteY132" fmla="*/ 777693 h 968938"/>
              <a:gd name="connsiteX133" fmla="*/ 240094 w 970530"/>
              <a:gd name="connsiteY133" fmla="*/ 768036 h 968938"/>
              <a:gd name="connsiteX134" fmla="*/ 239176 w 970530"/>
              <a:gd name="connsiteY134" fmla="*/ 768797 h 968938"/>
              <a:gd name="connsiteX135" fmla="*/ 231114 w 970530"/>
              <a:gd name="connsiteY135" fmla="*/ 759056 h 968938"/>
              <a:gd name="connsiteX136" fmla="*/ 230196 w 970530"/>
              <a:gd name="connsiteY136" fmla="*/ 759817 h 968938"/>
              <a:gd name="connsiteX137" fmla="*/ 222134 w 970530"/>
              <a:gd name="connsiteY137" fmla="*/ 750076 h 968938"/>
              <a:gd name="connsiteX138" fmla="*/ 221216 w 970530"/>
              <a:gd name="connsiteY138" fmla="*/ 750837 h 968938"/>
              <a:gd name="connsiteX139" fmla="*/ 213153 w 970530"/>
              <a:gd name="connsiteY139" fmla="*/ 741094 h 968938"/>
              <a:gd name="connsiteX140" fmla="*/ 212235 w 970530"/>
              <a:gd name="connsiteY140" fmla="*/ 741856 h 968938"/>
              <a:gd name="connsiteX141" fmla="*/ 204173 w 970530"/>
              <a:gd name="connsiteY141" fmla="*/ 732115 h 968938"/>
              <a:gd name="connsiteX142" fmla="*/ 203255 w 970530"/>
              <a:gd name="connsiteY142" fmla="*/ 732876 h 968938"/>
              <a:gd name="connsiteX143" fmla="*/ 195193 w 970530"/>
              <a:gd name="connsiteY143" fmla="*/ 723135 h 968938"/>
              <a:gd name="connsiteX144" fmla="*/ 194275 w 970530"/>
              <a:gd name="connsiteY144" fmla="*/ 723896 h 968938"/>
              <a:gd name="connsiteX145" fmla="*/ 186213 w 970530"/>
              <a:gd name="connsiteY145" fmla="*/ 714155 h 968938"/>
              <a:gd name="connsiteX146" fmla="*/ 185295 w 970530"/>
              <a:gd name="connsiteY146" fmla="*/ 714916 h 968938"/>
              <a:gd name="connsiteX147" fmla="*/ 177232 w 970530"/>
              <a:gd name="connsiteY147" fmla="*/ 705173 h 968938"/>
              <a:gd name="connsiteX148" fmla="*/ 176314 w 970530"/>
              <a:gd name="connsiteY148" fmla="*/ 705935 h 968938"/>
              <a:gd name="connsiteX149" fmla="*/ 168252 w 970530"/>
              <a:gd name="connsiteY149" fmla="*/ 696194 h 968938"/>
              <a:gd name="connsiteX150" fmla="*/ 167334 w 970530"/>
              <a:gd name="connsiteY150" fmla="*/ 696955 h 968938"/>
              <a:gd name="connsiteX151" fmla="*/ 159272 w 970530"/>
              <a:gd name="connsiteY151" fmla="*/ 687214 h 968938"/>
              <a:gd name="connsiteX152" fmla="*/ 158354 w 970530"/>
              <a:gd name="connsiteY152" fmla="*/ 687975 h 968938"/>
              <a:gd name="connsiteX153" fmla="*/ 150292 w 970530"/>
              <a:gd name="connsiteY153" fmla="*/ 678234 h 968938"/>
              <a:gd name="connsiteX154" fmla="*/ 149374 w 970530"/>
              <a:gd name="connsiteY154" fmla="*/ 678995 h 968938"/>
              <a:gd name="connsiteX155" fmla="*/ 141311 w 970530"/>
              <a:gd name="connsiteY155" fmla="*/ 669252 h 968938"/>
              <a:gd name="connsiteX156" fmla="*/ 140393 w 970530"/>
              <a:gd name="connsiteY156" fmla="*/ 670014 h 968938"/>
              <a:gd name="connsiteX157" fmla="*/ 132331 w 970530"/>
              <a:gd name="connsiteY157" fmla="*/ 660273 h 968938"/>
              <a:gd name="connsiteX158" fmla="*/ 131413 w 970530"/>
              <a:gd name="connsiteY158" fmla="*/ 661034 h 968938"/>
              <a:gd name="connsiteX159" fmla="*/ 123351 w 970530"/>
              <a:gd name="connsiteY159" fmla="*/ 651293 h 968938"/>
              <a:gd name="connsiteX160" fmla="*/ 122433 w 970530"/>
              <a:gd name="connsiteY160" fmla="*/ 652054 h 968938"/>
              <a:gd name="connsiteX161" fmla="*/ 114371 w 970530"/>
              <a:gd name="connsiteY161" fmla="*/ 642313 h 968938"/>
              <a:gd name="connsiteX162" fmla="*/ 113453 w 970530"/>
              <a:gd name="connsiteY162" fmla="*/ 643074 h 968938"/>
              <a:gd name="connsiteX163" fmla="*/ 105390 w 970530"/>
              <a:gd name="connsiteY163" fmla="*/ 633331 h 968938"/>
              <a:gd name="connsiteX164" fmla="*/ 104472 w 970530"/>
              <a:gd name="connsiteY164" fmla="*/ 634093 h 968938"/>
              <a:gd name="connsiteX165" fmla="*/ 96410 w 970530"/>
              <a:gd name="connsiteY165" fmla="*/ 624352 h 968938"/>
              <a:gd name="connsiteX166" fmla="*/ 95492 w 970530"/>
              <a:gd name="connsiteY166" fmla="*/ 625113 h 968938"/>
              <a:gd name="connsiteX167" fmla="*/ 87430 w 970530"/>
              <a:gd name="connsiteY167" fmla="*/ 615372 h 968938"/>
              <a:gd name="connsiteX168" fmla="*/ 86512 w 970530"/>
              <a:gd name="connsiteY168" fmla="*/ 616133 h 968938"/>
              <a:gd name="connsiteX169" fmla="*/ 78450 w 970530"/>
              <a:gd name="connsiteY169" fmla="*/ 606392 h 968938"/>
              <a:gd name="connsiteX170" fmla="*/ 77532 w 970530"/>
              <a:gd name="connsiteY170" fmla="*/ 607153 h 968938"/>
              <a:gd name="connsiteX171" fmla="*/ 69469 w 970530"/>
              <a:gd name="connsiteY171" fmla="*/ 597410 h 968938"/>
              <a:gd name="connsiteX172" fmla="*/ 68551 w 970530"/>
              <a:gd name="connsiteY172" fmla="*/ 598172 h 968938"/>
              <a:gd name="connsiteX173" fmla="*/ 25688 w 970530"/>
              <a:gd name="connsiteY173" fmla="*/ 546380 h 968938"/>
              <a:gd name="connsiteX174" fmla="*/ 28430 w 970530"/>
              <a:gd name="connsiteY174" fmla="*/ 541981 h 968938"/>
              <a:gd name="connsiteX175" fmla="*/ 20836 w 970530"/>
              <a:gd name="connsiteY175" fmla="*/ 532805 h 968938"/>
              <a:gd name="connsiteX176" fmla="*/ 39886 w 970530"/>
              <a:gd name="connsiteY176" fmla="*/ 482798 h 968938"/>
              <a:gd name="connsiteX177" fmla="*/ 39886 w 970530"/>
              <a:gd name="connsiteY177" fmla="*/ 299477 h 968938"/>
              <a:gd name="connsiteX178" fmla="*/ 31793 w 970530"/>
              <a:gd name="connsiteY178" fmla="*/ 299477 h 968938"/>
              <a:gd name="connsiteX179" fmla="*/ 31793 w 970530"/>
              <a:gd name="connsiteY179" fmla="*/ 290497 h 968938"/>
              <a:gd name="connsiteX180" fmla="*/ 22813 w 970530"/>
              <a:gd name="connsiteY180" fmla="*/ 290497 h 968938"/>
              <a:gd name="connsiteX181" fmla="*/ 22813 w 970530"/>
              <a:gd name="connsiteY181" fmla="*/ 281517 h 968938"/>
              <a:gd name="connsiteX182" fmla="*/ 13833 w 970530"/>
              <a:gd name="connsiteY182" fmla="*/ 281517 h 968938"/>
              <a:gd name="connsiteX183" fmla="*/ 13833 w 970530"/>
              <a:gd name="connsiteY183" fmla="*/ 272536 h 968938"/>
              <a:gd name="connsiteX184" fmla="*/ 4852 w 970530"/>
              <a:gd name="connsiteY184" fmla="*/ 272536 h 968938"/>
              <a:gd name="connsiteX185" fmla="*/ 4852 w 970530"/>
              <a:gd name="connsiteY185" fmla="*/ 258961 h 968938"/>
              <a:gd name="connsiteX186" fmla="*/ 0 w 970530"/>
              <a:gd name="connsiteY186" fmla="*/ 258961 h 968938"/>
              <a:gd name="connsiteX187" fmla="*/ 0 w 970530"/>
              <a:gd name="connsiteY187" fmla="*/ 181570 h 968938"/>
              <a:gd name="connsiteX188" fmla="*/ 97882 w 970530"/>
              <a:gd name="connsiteY188" fmla="*/ 181570 h 968938"/>
              <a:gd name="connsiteX189" fmla="*/ 94332 w 970530"/>
              <a:gd name="connsiteY189" fmla="*/ 175794 h 968938"/>
              <a:gd name="connsiteX190" fmla="*/ 91819 w 970530"/>
              <a:gd name="connsiteY190" fmla="*/ 177337 h 968938"/>
              <a:gd name="connsiteX191" fmla="*/ 85351 w 970530"/>
              <a:gd name="connsiteY191" fmla="*/ 166812 h 968938"/>
              <a:gd name="connsiteX192" fmla="*/ 82838 w 970530"/>
              <a:gd name="connsiteY192" fmla="*/ 168356 h 968938"/>
              <a:gd name="connsiteX193" fmla="*/ 17354 w 970530"/>
              <a:gd name="connsiteY193" fmla="*/ 61795 h 968938"/>
              <a:gd name="connsiteX194" fmla="*/ 19904 w 970530"/>
              <a:gd name="connsiteY194" fmla="*/ 60265 h 968938"/>
              <a:gd name="connsiteX195" fmla="*/ 12502 w 970530"/>
              <a:gd name="connsiteY195" fmla="*/ 48220 h 968938"/>
              <a:gd name="connsiteX196" fmla="*/ 75010 w 970530"/>
              <a:gd name="connsiteY196" fmla="*/ 10716 h 968938"/>
              <a:gd name="connsiteX197" fmla="*/ 97120 w 970530"/>
              <a:gd name="connsiteY197" fmla="*/ 42673 h 968938"/>
              <a:gd name="connsiteX198" fmla="*/ 97823 w 970530"/>
              <a:gd name="connsiteY198" fmla="*/ 42252 h 968938"/>
              <a:gd name="connsiteX199" fmla="*/ 104847 w 970530"/>
              <a:gd name="connsiteY199" fmla="*/ 52405 h 968938"/>
              <a:gd name="connsiteX200" fmla="*/ 106803 w 970530"/>
              <a:gd name="connsiteY200" fmla="*/ 51232 h 968938"/>
              <a:gd name="connsiteX201" fmla="*/ 113827 w 970530"/>
              <a:gd name="connsiteY201" fmla="*/ 61385 h 968938"/>
              <a:gd name="connsiteX202" fmla="*/ 115783 w 970530"/>
              <a:gd name="connsiteY202" fmla="*/ 60212 h 968938"/>
              <a:gd name="connsiteX203" fmla="*/ 122808 w 970530"/>
              <a:gd name="connsiteY203" fmla="*/ 70366 h 968938"/>
              <a:gd name="connsiteX204" fmla="*/ 124764 w 970530"/>
              <a:gd name="connsiteY204" fmla="*/ 69193 h 968938"/>
              <a:gd name="connsiteX205" fmla="*/ 131788 w 970530"/>
              <a:gd name="connsiteY205" fmla="*/ 79346 h 968938"/>
              <a:gd name="connsiteX206" fmla="*/ 133744 w 970530"/>
              <a:gd name="connsiteY206" fmla="*/ 78173 h 968938"/>
              <a:gd name="connsiteX207" fmla="*/ 140768 w 970530"/>
              <a:gd name="connsiteY207" fmla="*/ 88326 h 968938"/>
              <a:gd name="connsiteX208" fmla="*/ 142724 w 970530"/>
              <a:gd name="connsiteY208" fmla="*/ 87153 h 968938"/>
              <a:gd name="connsiteX209" fmla="*/ 149748 w 970530"/>
              <a:gd name="connsiteY209" fmla="*/ 97306 h 968938"/>
              <a:gd name="connsiteX210" fmla="*/ 151704 w 970530"/>
              <a:gd name="connsiteY210" fmla="*/ 96133 h 968938"/>
              <a:gd name="connsiteX211" fmla="*/ 158729 w 970530"/>
              <a:gd name="connsiteY211" fmla="*/ 106287 h 968938"/>
              <a:gd name="connsiteX212" fmla="*/ 160685 w 970530"/>
              <a:gd name="connsiteY212" fmla="*/ 105114 h 968938"/>
              <a:gd name="connsiteX213" fmla="*/ 160735 w 970530"/>
              <a:gd name="connsiteY213" fmla="*/ 105186 h 968938"/>
              <a:gd name="connsiteX214" fmla="*/ 160735 w 970530"/>
              <a:gd name="connsiteY214" fmla="*/ 64889 h 968938"/>
              <a:gd name="connsiteX215" fmla="*/ 216396 w 970530"/>
              <a:gd name="connsiteY215" fmla="*/ 64889 h 968938"/>
              <a:gd name="connsiteX216" fmla="*/ 233958 w 970530"/>
              <a:gd name="connsiteY216" fmla="*/ 0 h 96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970530" h="968938">
                <a:moveTo>
                  <a:pt x="157193" y="238654"/>
                </a:moveTo>
                <a:lnTo>
                  <a:pt x="154926" y="240047"/>
                </a:lnTo>
                <a:lnTo>
                  <a:pt x="158049" y="240047"/>
                </a:lnTo>
                <a:close/>
                <a:moveTo>
                  <a:pt x="152692" y="236963"/>
                </a:moveTo>
                <a:lnTo>
                  <a:pt x="152692" y="240047"/>
                </a:lnTo>
                <a:lnTo>
                  <a:pt x="154587" y="240047"/>
                </a:lnTo>
                <a:close/>
                <a:moveTo>
                  <a:pt x="148213" y="229675"/>
                </a:moveTo>
                <a:lnTo>
                  <a:pt x="145947" y="231066"/>
                </a:lnTo>
                <a:lnTo>
                  <a:pt x="149068" y="231066"/>
                </a:lnTo>
                <a:close/>
                <a:moveTo>
                  <a:pt x="143712" y="227983"/>
                </a:moveTo>
                <a:lnTo>
                  <a:pt x="143712" y="231066"/>
                </a:lnTo>
                <a:lnTo>
                  <a:pt x="145606" y="231066"/>
                </a:lnTo>
                <a:close/>
                <a:moveTo>
                  <a:pt x="139233" y="220695"/>
                </a:moveTo>
                <a:lnTo>
                  <a:pt x="136967" y="222086"/>
                </a:lnTo>
                <a:lnTo>
                  <a:pt x="140088" y="222086"/>
                </a:lnTo>
                <a:close/>
                <a:moveTo>
                  <a:pt x="134732" y="219003"/>
                </a:moveTo>
                <a:lnTo>
                  <a:pt x="134732" y="222086"/>
                </a:lnTo>
                <a:lnTo>
                  <a:pt x="136626" y="222086"/>
                </a:lnTo>
                <a:close/>
                <a:moveTo>
                  <a:pt x="130253" y="211715"/>
                </a:moveTo>
                <a:lnTo>
                  <a:pt x="127987" y="213106"/>
                </a:lnTo>
                <a:lnTo>
                  <a:pt x="131108" y="213106"/>
                </a:lnTo>
                <a:close/>
                <a:moveTo>
                  <a:pt x="125752" y="210023"/>
                </a:moveTo>
                <a:lnTo>
                  <a:pt x="125752" y="213106"/>
                </a:lnTo>
                <a:lnTo>
                  <a:pt x="127646" y="213106"/>
                </a:lnTo>
                <a:close/>
                <a:moveTo>
                  <a:pt x="121272" y="202733"/>
                </a:moveTo>
                <a:lnTo>
                  <a:pt x="119005" y="204126"/>
                </a:lnTo>
                <a:lnTo>
                  <a:pt x="122128" y="204126"/>
                </a:lnTo>
                <a:close/>
                <a:moveTo>
                  <a:pt x="116771" y="201042"/>
                </a:moveTo>
                <a:lnTo>
                  <a:pt x="116771" y="204126"/>
                </a:lnTo>
                <a:lnTo>
                  <a:pt x="118666" y="204126"/>
                </a:lnTo>
                <a:close/>
                <a:moveTo>
                  <a:pt x="112292" y="193754"/>
                </a:moveTo>
                <a:lnTo>
                  <a:pt x="111919" y="193983"/>
                </a:lnTo>
                <a:lnTo>
                  <a:pt x="111919" y="195145"/>
                </a:lnTo>
                <a:lnTo>
                  <a:pt x="113147" y="195145"/>
                </a:lnTo>
                <a:close/>
                <a:moveTo>
                  <a:pt x="233958" y="0"/>
                </a:moveTo>
                <a:lnTo>
                  <a:pt x="320874" y="8930"/>
                </a:lnTo>
                <a:lnTo>
                  <a:pt x="315034" y="21406"/>
                </a:lnTo>
                <a:lnTo>
                  <a:pt x="325726" y="22505"/>
                </a:lnTo>
                <a:lnTo>
                  <a:pt x="322127" y="30193"/>
                </a:lnTo>
                <a:lnTo>
                  <a:pt x="334707" y="31486"/>
                </a:lnTo>
                <a:lnTo>
                  <a:pt x="331109" y="39174"/>
                </a:lnTo>
                <a:lnTo>
                  <a:pt x="343687" y="40466"/>
                </a:lnTo>
                <a:lnTo>
                  <a:pt x="340089" y="48154"/>
                </a:lnTo>
                <a:lnTo>
                  <a:pt x="352667" y="49446"/>
                </a:lnTo>
                <a:lnTo>
                  <a:pt x="349069" y="57134"/>
                </a:lnTo>
                <a:lnTo>
                  <a:pt x="361647" y="58426"/>
                </a:lnTo>
                <a:lnTo>
                  <a:pt x="358622" y="64889"/>
                </a:lnTo>
                <a:lnTo>
                  <a:pt x="370285" y="64889"/>
                </a:lnTo>
                <a:lnTo>
                  <a:pt x="370285" y="67372"/>
                </a:lnTo>
                <a:lnTo>
                  <a:pt x="370628" y="67407"/>
                </a:lnTo>
                <a:lnTo>
                  <a:pt x="370285" y="68140"/>
                </a:lnTo>
                <a:lnTo>
                  <a:pt x="370285" y="75429"/>
                </a:lnTo>
                <a:lnTo>
                  <a:pt x="379608" y="76387"/>
                </a:lnTo>
                <a:lnTo>
                  <a:pt x="376010" y="84075"/>
                </a:lnTo>
                <a:lnTo>
                  <a:pt x="388588" y="85367"/>
                </a:lnTo>
                <a:lnTo>
                  <a:pt x="384990" y="93055"/>
                </a:lnTo>
                <a:lnTo>
                  <a:pt x="397568" y="94347"/>
                </a:lnTo>
                <a:lnTo>
                  <a:pt x="393969" y="102035"/>
                </a:lnTo>
                <a:lnTo>
                  <a:pt x="406549" y="103328"/>
                </a:lnTo>
                <a:lnTo>
                  <a:pt x="402951" y="111015"/>
                </a:lnTo>
                <a:lnTo>
                  <a:pt x="415529" y="112308"/>
                </a:lnTo>
                <a:lnTo>
                  <a:pt x="413482" y="116681"/>
                </a:lnTo>
                <a:lnTo>
                  <a:pt x="478036" y="116681"/>
                </a:lnTo>
                <a:lnTo>
                  <a:pt x="478036" y="10120"/>
                </a:lnTo>
                <a:lnTo>
                  <a:pt x="551260" y="10120"/>
                </a:lnTo>
                <a:lnTo>
                  <a:pt x="551260" y="23695"/>
                </a:lnTo>
                <a:lnTo>
                  <a:pt x="556112" y="23695"/>
                </a:lnTo>
                <a:lnTo>
                  <a:pt x="556112" y="32676"/>
                </a:lnTo>
                <a:lnTo>
                  <a:pt x="565093" y="32676"/>
                </a:lnTo>
                <a:lnTo>
                  <a:pt x="565093" y="41656"/>
                </a:lnTo>
                <a:lnTo>
                  <a:pt x="574073" y="41656"/>
                </a:lnTo>
                <a:lnTo>
                  <a:pt x="574073" y="50636"/>
                </a:lnTo>
                <a:lnTo>
                  <a:pt x="583053" y="50636"/>
                </a:lnTo>
                <a:lnTo>
                  <a:pt x="583053" y="59616"/>
                </a:lnTo>
                <a:lnTo>
                  <a:pt x="592033" y="59616"/>
                </a:lnTo>
                <a:lnTo>
                  <a:pt x="592033" y="68597"/>
                </a:lnTo>
                <a:lnTo>
                  <a:pt x="601014" y="68597"/>
                </a:lnTo>
                <a:lnTo>
                  <a:pt x="601014" y="77577"/>
                </a:lnTo>
                <a:lnTo>
                  <a:pt x="609994" y="77577"/>
                </a:lnTo>
                <a:lnTo>
                  <a:pt x="609994" y="86557"/>
                </a:lnTo>
                <a:lnTo>
                  <a:pt x="618974" y="86557"/>
                </a:lnTo>
                <a:lnTo>
                  <a:pt x="618974" y="95537"/>
                </a:lnTo>
                <a:lnTo>
                  <a:pt x="627954" y="95537"/>
                </a:lnTo>
                <a:lnTo>
                  <a:pt x="627954" y="104518"/>
                </a:lnTo>
                <a:lnTo>
                  <a:pt x="636935" y="104518"/>
                </a:lnTo>
                <a:lnTo>
                  <a:pt x="636935" y="113498"/>
                </a:lnTo>
                <a:lnTo>
                  <a:pt x="645915" y="113498"/>
                </a:lnTo>
                <a:lnTo>
                  <a:pt x="645915" y="122478"/>
                </a:lnTo>
                <a:lnTo>
                  <a:pt x="654895" y="122478"/>
                </a:lnTo>
                <a:lnTo>
                  <a:pt x="654895" y="131458"/>
                </a:lnTo>
                <a:lnTo>
                  <a:pt x="663875" y="131458"/>
                </a:lnTo>
                <a:lnTo>
                  <a:pt x="663875" y="140439"/>
                </a:lnTo>
                <a:lnTo>
                  <a:pt x="672856" y="140439"/>
                </a:lnTo>
                <a:lnTo>
                  <a:pt x="672856" y="149419"/>
                </a:lnTo>
                <a:lnTo>
                  <a:pt x="681836" y="149419"/>
                </a:lnTo>
                <a:lnTo>
                  <a:pt x="681836" y="158399"/>
                </a:lnTo>
                <a:lnTo>
                  <a:pt x="690816" y="158399"/>
                </a:lnTo>
                <a:lnTo>
                  <a:pt x="690816" y="167379"/>
                </a:lnTo>
                <a:lnTo>
                  <a:pt x="699796" y="167379"/>
                </a:lnTo>
                <a:lnTo>
                  <a:pt x="699796" y="176360"/>
                </a:lnTo>
                <a:lnTo>
                  <a:pt x="708777" y="176360"/>
                </a:lnTo>
                <a:lnTo>
                  <a:pt x="708777" y="185340"/>
                </a:lnTo>
                <a:lnTo>
                  <a:pt x="717757" y="185340"/>
                </a:lnTo>
                <a:lnTo>
                  <a:pt x="717757" y="194320"/>
                </a:lnTo>
                <a:lnTo>
                  <a:pt x="726737" y="194320"/>
                </a:lnTo>
                <a:lnTo>
                  <a:pt x="726737" y="203300"/>
                </a:lnTo>
                <a:lnTo>
                  <a:pt x="735717" y="203300"/>
                </a:lnTo>
                <a:lnTo>
                  <a:pt x="735717" y="212280"/>
                </a:lnTo>
                <a:lnTo>
                  <a:pt x="744697" y="212280"/>
                </a:lnTo>
                <a:lnTo>
                  <a:pt x="744697" y="221261"/>
                </a:lnTo>
                <a:lnTo>
                  <a:pt x="753678" y="221261"/>
                </a:lnTo>
                <a:lnTo>
                  <a:pt x="753678" y="230241"/>
                </a:lnTo>
                <a:lnTo>
                  <a:pt x="762658" y="230241"/>
                </a:lnTo>
                <a:lnTo>
                  <a:pt x="762658" y="239221"/>
                </a:lnTo>
                <a:lnTo>
                  <a:pt x="771638" y="239221"/>
                </a:lnTo>
                <a:lnTo>
                  <a:pt x="771638" y="248202"/>
                </a:lnTo>
                <a:lnTo>
                  <a:pt x="780619" y="248202"/>
                </a:lnTo>
                <a:lnTo>
                  <a:pt x="780619" y="256174"/>
                </a:lnTo>
                <a:lnTo>
                  <a:pt x="781627" y="257182"/>
                </a:lnTo>
                <a:lnTo>
                  <a:pt x="789599" y="257182"/>
                </a:lnTo>
                <a:lnTo>
                  <a:pt x="789599" y="265154"/>
                </a:lnTo>
                <a:lnTo>
                  <a:pt x="790607" y="266162"/>
                </a:lnTo>
                <a:lnTo>
                  <a:pt x="798579" y="266162"/>
                </a:lnTo>
                <a:lnTo>
                  <a:pt x="798579" y="274134"/>
                </a:lnTo>
                <a:lnTo>
                  <a:pt x="799588" y="275143"/>
                </a:lnTo>
                <a:lnTo>
                  <a:pt x="807560" y="275143"/>
                </a:lnTo>
                <a:lnTo>
                  <a:pt x="807560" y="283115"/>
                </a:lnTo>
                <a:lnTo>
                  <a:pt x="970530" y="446085"/>
                </a:lnTo>
                <a:lnTo>
                  <a:pt x="934646" y="561686"/>
                </a:lnTo>
                <a:cubicBezTo>
                  <a:pt x="847432" y="767882"/>
                  <a:pt x="662752" y="922817"/>
                  <a:pt x="438360" y="968734"/>
                </a:cubicBezTo>
                <a:lnTo>
                  <a:pt x="436340" y="968938"/>
                </a:lnTo>
                <a:lnTo>
                  <a:pt x="246591" y="779189"/>
                </a:lnTo>
                <a:lnTo>
                  <a:pt x="248087" y="777693"/>
                </a:lnTo>
                <a:lnTo>
                  <a:pt x="240094" y="768036"/>
                </a:lnTo>
                <a:lnTo>
                  <a:pt x="239176" y="768797"/>
                </a:lnTo>
                <a:lnTo>
                  <a:pt x="231114" y="759056"/>
                </a:lnTo>
                <a:lnTo>
                  <a:pt x="230196" y="759817"/>
                </a:lnTo>
                <a:lnTo>
                  <a:pt x="222134" y="750076"/>
                </a:lnTo>
                <a:lnTo>
                  <a:pt x="221216" y="750837"/>
                </a:lnTo>
                <a:lnTo>
                  <a:pt x="213153" y="741094"/>
                </a:lnTo>
                <a:lnTo>
                  <a:pt x="212235" y="741856"/>
                </a:lnTo>
                <a:lnTo>
                  <a:pt x="204173" y="732115"/>
                </a:lnTo>
                <a:lnTo>
                  <a:pt x="203255" y="732876"/>
                </a:lnTo>
                <a:lnTo>
                  <a:pt x="195193" y="723135"/>
                </a:lnTo>
                <a:lnTo>
                  <a:pt x="194275" y="723896"/>
                </a:lnTo>
                <a:lnTo>
                  <a:pt x="186213" y="714155"/>
                </a:lnTo>
                <a:lnTo>
                  <a:pt x="185295" y="714916"/>
                </a:lnTo>
                <a:lnTo>
                  <a:pt x="177232" y="705173"/>
                </a:lnTo>
                <a:lnTo>
                  <a:pt x="176314" y="705935"/>
                </a:lnTo>
                <a:lnTo>
                  <a:pt x="168252" y="696194"/>
                </a:lnTo>
                <a:lnTo>
                  <a:pt x="167334" y="696955"/>
                </a:lnTo>
                <a:lnTo>
                  <a:pt x="159272" y="687214"/>
                </a:lnTo>
                <a:lnTo>
                  <a:pt x="158354" y="687975"/>
                </a:lnTo>
                <a:lnTo>
                  <a:pt x="150292" y="678234"/>
                </a:lnTo>
                <a:lnTo>
                  <a:pt x="149374" y="678995"/>
                </a:lnTo>
                <a:lnTo>
                  <a:pt x="141311" y="669252"/>
                </a:lnTo>
                <a:lnTo>
                  <a:pt x="140393" y="670014"/>
                </a:lnTo>
                <a:lnTo>
                  <a:pt x="132331" y="660273"/>
                </a:lnTo>
                <a:lnTo>
                  <a:pt x="131413" y="661034"/>
                </a:lnTo>
                <a:lnTo>
                  <a:pt x="123351" y="651293"/>
                </a:lnTo>
                <a:lnTo>
                  <a:pt x="122433" y="652054"/>
                </a:lnTo>
                <a:lnTo>
                  <a:pt x="114371" y="642313"/>
                </a:lnTo>
                <a:lnTo>
                  <a:pt x="113453" y="643074"/>
                </a:lnTo>
                <a:lnTo>
                  <a:pt x="105390" y="633331"/>
                </a:lnTo>
                <a:lnTo>
                  <a:pt x="104472" y="634093"/>
                </a:lnTo>
                <a:lnTo>
                  <a:pt x="96410" y="624352"/>
                </a:lnTo>
                <a:lnTo>
                  <a:pt x="95492" y="625113"/>
                </a:lnTo>
                <a:lnTo>
                  <a:pt x="87430" y="615372"/>
                </a:lnTo>
                <a:lnTo>
                  <a:pt x="86512" y="616133"/>
                </a:lnTo>
                <a:lnTo>
                  <a:pt x="78450" y="606392"/>
                </a:lnTo>
                <a:lnTo>
                  <a:pt x="77532" y="607153"/>
                </a:lnTo>
                <a:lnTo>
                  <a:pt x="69469" y="597410"/>
                </a:lnTo>
                <a:lnTo>
                  <a:pt x="68551" y="598172"/>
                </a:lnTo>
                <a:lnTo>
                  <a:pt x="25688" y="546380"/>
                </a:lnTo>
                <a:lnTo>
                  <a:pt x="28430" y="541981"/>
                </a:lnTo>
                <a:lnTo>
                  <a:pt x="20836" y="532805"/>
                </a:lnTo>
                <a:cubicBezTo>
                  <a:pt x="33536" y="518914"/>
                  <a:pt x="39886" y="502245"/>
                  <a:pt x="39886" y="482798"/>
                </a:cubicBezTo>
                <a:lnTo>
                  <a:pt x="39886" y="299477"/>
                </a:lnTo>
                <a:lnTo>
                  <a:pt x="31793" y="299477"/>
                </a:lnTo>
                <a:lnTo>
                  <a:pt x="31793" y="290497"/>
                </a:lnTo>
                <a:lnTo>
                  <a:pt x="22813" y="290497"/>
                </a:lnTo>
                <a:lnTo>
                  <a:pt x="22813" y="281517"/>
                </a:lnTo>
                <a:lnTo>
                  <a:pt x="13833" y="281517"/>
                </a:lnTo>
                <a:lnTo>
                  <a:pt x="13833" y="272536"/>
                </a:lnTo>
                <a:lnTo>
                  <a:pt x="4852" y="272536"/>
                </a:lnTo>
                <a:lnTo>
                  <a:pt x="4852" y="258961"/>
                </a:lnTo>
                <a:lnTo>
                  <a:pt x="0" y="258961"/>
                </a:lnTo>
                <a:lnTo>
                  <a:pt x="0" y="181570"/>
                </a:lnTo>
                <a:lnTo>
                  <a:pt x="97882" y="181570"/>
                </a:lnTo>
                <a:lnTo>
                  <a:pt x="94332" y="175794"/>
                </a:lnTo>
                <a:lnTo>
                  <a:pt x="91819" y="177337"/>
                </a:lnTo>
                <a:lnTo>
                  <a:pt x="85351" y="166812"/>
                </a:lnTo>
                <a:lnTo>
                  <a:pt x="82838" y="168356"/>
                </a:lnTo>
                <a:cubicBezTo>
                  <a:pt x="62201" y="129859"/>
                  <a:pt x="40372" y="94339"/>
                  <a:pt x="17354" y="61795"/>
                </a:cubicBezTo>
                <a:lnTo>
                  <a:pt x="19904" y="60265"/>
                </a:lnTo>
                <a:lnTo>
                  <a:pt x="12502" y="48220"/>
                </a:lnTo>
                <a:lnTo>
                  <a:pt x="75010" y="10716"/>
                </a:lnTo>
                <a:lnTo>
                  <a:pt x="97120" y="42673"/>
                </a:lnTo>
                <a:lnTo>
                  <a:pt x="97823" y="42252"/>
                </a:lnTo>
                <a:lnTo>
                  <a:pt x="104847" y="52405"/>
                </a:lnTo>
                <a:lnTo>
                  <a:pt x="106803" y="51232"/>
                </a:lnTo>
                <a:lnTo>
                  <a:pt x="113827" y="61385"/>
                </a:lnTo>
                <a:lnTo>
                  <a:pt x="115783" y="60212"/>
                </a:lnTo>
                <a:lnTo>
                  <a:pt x="122808" y="70366"/>
                </a:lnTo>
                <a:lnTo>
                  <a:pt x="124764" y="69193"/>
                </a:lnTo>
                <a:lnTo>
                  <a:pt x="131788" y="79346"/>
                </a:lnTo>
                <a:lnTo>
                  <a:pt x="133744" y="78173"/>
                </a:lnTo>
                <a:lnTo>
                  <a:pt x="140768" y="88326"/>
                </a:lnTo>
                <a:lnTo>
                  <a:pt x="142724" y="87153"/>
                </a:lnTo>
                <a:lnTo>
                  <a:pt x="149748" y="97306"/>
                </a:lnTo>
                <a:lnTo>
                  <a:pt x="151704" y="96133"/>
                </a:lnTo>
                <a:lnTo>
                  <a:pt x="158729" y="106287"/>
                </a:lnTo>
                <a:lnTo>
                  <a:pt x="160685" y="105114"/>
                </a:lnTo>
                <a:lnTo>
                  <a:pt x="160735" y="105186"/>
                </a:lnTo>
                <a:lnTo>
                  <a:pt x="160735" y="64889"/>
                </a:lnTo>
                <a:lnTo>
                  <a:pt x="216396" y="64889"/>
                </a:lnTo>
                <a:cubicBezTo>
                  <a:pt x="222746" y="44847"/>
                  <a:pt x="228600" y="23217"/>
                  <a:pt x="233958" y="0"/>
                </a:cubicBezTo>
                <a:close/>
              </a:path>
            </a:pathLst>
          </a:custGeom>
          <a:gradFill>
            <a:gsLst>
              <a:gs pos="0">
                <a:srgbClr val="CA6B64"/>
              </a:gs>
              <a:gs pos="100000">
                <a:srgbClr val="EBCAC7"/>
              </a:gs>
            </a:gsLst>
            <a:lin ang="2700000" scaled="0"/>
          </a:gradFill>
          <a:ln>
            <a:noFill/>
          </a:ln>
          <a:effectLst/>
        </p:spPr>
        <p:txBody>
          <a:bodyPr/>
          <a:lstStyle/>
          <a:p>
            <a:endParaRPr lang="zh-CN" altLang="en-US" sz="4000" b="1">
              <a:solidFill>
                <a:schemeClr val="bg1"/>
              </a:solidFill>
            </a:endParaRPr>
          </a:p>
        </p:txBody>
      </p:sp>
      <p:sp>
        <p:nvSpPr>
          <p:cNvPr id="2052" name="文本框 4">
            <a:extLst>
              <a:ext uri="{FF2B5EF4-FFF2-40B4-BE49-F238E27FC236}">
                <a16:creationId xmlns:a16="http://schemas.microsoft.com/office/drawing/2014/main" id="{9F8248A0-8621-4385-BF88-0721517BE92E}"/>
              </a:ext>
            </a:extLst>
          </p:cNvPr>
          <p:cNvSpPr>
            <a:spLocks/>
          </p:cNvSpPr>
          <p:nvPr>
            <p:custDataLst>
              <p:tags r:id="rId4"/>
            </p:custDataLst>
          </p:nvPr>
        </p:nvSpPr>
        <p:spPr bwMode="auto">
          <a:xfrm>
            <a:off x="5138738" y="2686051"/>
            <a:ext cx="590550" cy="587375"/>
          </a:xfrm>
          <a:custGeom>
            <a:avLst/>
            <a:gdLst>
              <a:gd name="T0" fmla="*/ 232172 w 591741"/>
              <a:gd name="T1" fmla="*/ 336352 h 586680"/>
              <a:gd name="T2" fmla="*/ 298847 w 591741"/>
              <a:gd name="T3" fmla="*/ 300633 h 586680"/>
              <a:gd name="T4" fmla="*/ 232172 w 591741"/>
              <a:gd name="T5" fmla="*/ 213717 h 586680"/>
              <a:gd name="T6" fmla="*/ 298847 w 591741"/>
              <a:gd name="T7" fmla="*/ 249436 h 586680"/>
              <a:gd name="T8" fmla="*/ 232172 w 591741"/>
              <a:gd name="T9" fmla="*/ 213717 h 586680"/>
              <a:gd name="T10" fmla="*/ 232172 w 591741"/>
              <a:gd name="T11" fmla="*/ 162520 h 586680"/>
              <a:gd name="T12" fmla="*/ 298847 w 591741"/>
              <a:gd name="T13" fmla="*/ 126802 h 586680"/>
              <a:gd name="T14" fmla="*/ 75010 w 591741"/>
              <a:gd name="T15" fmla="*/ 10716 h 586680"/>
              <a:gd name="T16" fmla="*/ 77986 w 591741"/>
              <a:gd name="T17" fmla="*/ 154781 h 586680"/>
              <a:gd name="T18" fmla="*/ 75010 w 591741"/>
              <a:gd name="T19" fmla="*/ 10716 h 586680"/>
              <a:gd name="T20" fmla="*/ 551260 w 591741"/>
              <a:gd name="T21" fmla="*/ 10120 h 586680"/>
              <a:gd name="T22" fmla="*/ 591741 w 591741"/>
              <a:gd name="T23" fmla="*/ 116681 h 586680"/>
              <a:gd name="T24" fmla="*/ 551260 w 591741"/>
              <a:gd name="T25" fmla="*/ 193477 h 586680"/>
              <a:gd name="T26" fmla="*/ 534293 w 591741"/>
              <a:gd name="T27" fmla="*/ 557957 h 586680"/>
              <a:gd name="T28" fmla="*/ 407789 w 591741"/>
              <a:gd name="T29" fmla="*/ 585192 h 586680"/>
              <a:gd name="T30" fmla="*/ 447675 w 591741"/>
              <a:gd name="T31" fmla="*/ 510183 h 586680"/>
              <a:gd name="T32" fmla="*/ 478036 w 591741"/>
              <a:gd name="T33" fmla="*/ 193477 h 586680"/>
              <a:gd name="T34" fmla="*/ 383977 w 591741"/>
              <a:gd name="T35" fmla="*/ 116681 h 586680"/>
              <a:gd name="T36" fmla="*/ 478036 w 591741"/>
              <a:gd name="T37" fmla="*/ 10120 h 586680"/>
              <a:gd name="T38" fmla="*/ 320874 w 591741"/>
              <a:gd name="T39" fmla="*/ 8930 h 586680"/>
              <a:gd name="T40" fmla="*/ 370285 w 591741"/>
              <a:gd name="T41" fmla="*/ 64889 h 586680"/>
              <a:gd name="T42" fmla="*/ 426839 w 591741"/>
              <a:gd name="T43" fmla="*/ 234553 h 586680"/>
              <a:gd name="T44" fmla="*/ 410170 w 591741"/>
              <a:gd name="T45" fmla="*/ 398859 h 586680"/>
              <a:gd name="T46" fmla="*/ 370285 w 591741"/>
              <a:gd name="T47" fmla="*/ 504825 h 586680"/>
              <a:gd name="T48" fmla="*/ 309563 w 591741"/>
              <a:gd name="T49" fmla="*/ 586085 h 586680"/>
              <a:gd name="T50" fmla="*/ 223242 w 591741"/>
              <a:gd name="T51" fmla="*/ 515541 h 586680"/>
              <a:gd name="T52" fmla="*/ 298847 w 591741"/>
              <a:gd name="T53" fmla="*/ 492919 h 586680"/>
              <a:gd name="T54" fmla="*/ 168474 w 591741"/>
              <a:gd name="T55" fmla="*/ 548283 h 586680"/>
              <a:gd name="T56" fmla="*/ 63699 w 591741"/>
              <a:gd name="T57" fmla="*/ 584597 h 586680"/>
              <a:gd name="T58" fmla="*/ 39886 w 591741"/>
              <a:gd name="T59" fmla="*/ 482798 h 586680"/>
              <a:gd name="T60" fmla="*/ 0 w 591741"/>
              <a:gd name="T61" fmla="*/ 258961 h 586680"/>
              <a:gd name="T62" fmla="*/ 111919 w 591741"/>
              <a:gd name="T63" fmla="*/ 181570 h 586680"/>
              <a:gd name="T64" fmla="*/ 160735 w 591741"/>
              <a:gd name="T65" fmla="*/ 420291 h 586680"/>
              <a:gd name="T66" fmla="*/ 257473 w 591741"/>
              <a:gd name="T67" fmla="*/ 398264 h 586680"/>
              <a:gd name="T68" fmla="*/ 133945 w 591741"/>
              <a:gd name="T69" fmla="*/ 336352 h 586680"/>
              <a:gd name="T70" fmla="*/ 160735 w 591741"/>
              <a:gd name="T71" fmla="*/ 64889 h 586680"/>
              <a:gd name="T72" fmla="*/ 233958 w 591741"/>
              <a:gd name="T73" fmla="*/ 0 h 586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1741" h="586680">
                <a:moveTo>
                  <a:pt x="232172" y="300633"/>
                </a:moveTo>
                <a:lnTo>
                  <a:pt x="232172" y="336352"/>
                </a:lnTo>
                <a:lnTo>
                  <a:pt x="298847" y="336352"/>
                </a:lnTo>
                <a:lnTo>
                  <a:pt x="298847" y="300633"/>
                </a:lnTo>
                <a:lnTo>
                  <a:pt x="232172" y="300633"/>
                </a:lnTo>
                <a:close/>
                <a:moveTo>
                  <a:pt x="232172" y="213717"/>
                </a:moveTo>
                <a:lnTo>
                  <a:pt x="232172" y="249436"/>
                </a:lnTo>
                <a:lnTo>
                  <a:pt x="298847" y="249436"/>
                </a:lnTo>
                <a:lnTo>
                  <a:pt x="298847" y="213717"/>
                </a:lnTo>
                <a:lnTo>
                  <a:pt x="232172" y="213717"/>
                </a:lnTo>
                <a:close/>
                <a:moveTo>
                  <a:pt x="232172" y="126802"/>
                </a:moveTo>
                <a:lnTo>
                  <a:pt x="232172" y="162520"/>
                </a:lnTo>
                <a:lnTo>
                  <a:pt x="298847" y="162520"/>
                </a:lnTo>
                <a:lnTo>
                  <a:pt x="298847" y="126802"/>
                </a:lnTo>
                <a:lnTo>
                  <a:pt x="232172" y="126802"/>
                </a:lnTo>
                <a:close/>
                <a:moveTo>
                  <a:pt x="75010" y="10716"/>
                </a:moveTo>
                <a:cubicBezTo>
                  <a:pt x="101600" y="46037"/>
                  <a:pt x="125214" y="80169"/>
                  <a:pt x="145852" y="113109"/>
                </a:cubicBezTo>
                <a:cubicBezTo>
                  <a:pt x="124024" y="126206"/>
                  <a:pt x="101402" y="140097"/>
                  <a:pt x="77986" y="154781"/>
                </a:cubicBezTo>
                <a:cubicBezTo>
                  <a:pt x="57349" y="116284"/>
                  <a:pt x="35520" y="80764"/>
                  <a:pt x="12502" y="48220"/>
                </a:cubicBezTo>
                <a:lnTo>
                  <a:pt x="75010" y="10716"/>
                </a:lnTo>
                <a:close/>
                <a:moveTo>
                  <a:pt x="478036" y="10120"/>
                </a:moveTo>
                <a:lnTo>
                  <a:pt x="551260" y="10120"/>
                </a:lnTo>
                <a:lnTo>
                  <a:pt x="551260" y="116681"/>
                </a:lnTo>
                <a:lnTo>
                  <a:pt x="591741" y="116681"/>
                </a:lnTo>
                <a:lnTo>
                  <a:pt x="591741" y="193477"/>
                </a:lnTo>
                <a:lnTo>
                  <a:pt x="551260" y="193477"/>
                </a:lnTo>
                <a:lnTo>
                  <a:pt x="551260" y="490538"/>
                </a:lnTo>
                <a:cubicBezTo>
                  <a:pt x="551260" y="520105"/>
                  <a:pt x="545604" y="542578"/>
                  <a:pt x="534293" y="557957"/>
                </a:cubicBezTo>
                <a:cubicBezTo>
                  <a:pt x="522982" y="573336"/>
                  <a:pt x="507008" y="581670"/>
                  <a:pt x="486370" y="582960"/>
                </a:cubicBezTo>
                <a:cubicBezTo>
                  <a:pt x="465733" y="584250"/>
                  <a:pt x="439539" y="584994"/>
                  <a:pt x="407789" y="585192"/>
                </a:cubicBezTo>
                <a:cubicBezTo>
                  <a:pt x="404614" y="558602"/>
                  <a:pt x="399653" y="533003"/>
                  <a:pt x="392906" y="508397"/>
                </a:cubicBezTo>
                <a:cubicBezTo>
                  <a:pt x="410766" y="509588"/>
                  <a:pt x="429022" y="510183"/>
                  <a:pt x="447675" y="510183"/>
                </a:cubicBezTo>
                <a:cubicBezTo>
                  <a:pt x="467916" y="510183"/>
                  <a:pt x="478036" y="499269"/>
                  <a:pt x="478036" y="477441"/>
                </a:cubicBezTo>
                <a:lnTo>
                  <a:pt x="478036" y="193477"/>
                </a:lnTo>
                <a:lnTo>
                  <a:pt x="383977" y="193477"/>
                </a:lnTo>
                <a:lnTo>
                  <a:pt x="383977" y="116681"/>
                </a:lnTo>
                <a:lnTo>
                  <a:pt x="478036" y="116681"/>
                </a:lnTo>
                <a:lnTo>
                  <a:pt x="478036" y="10120"/>
                </a:lnTo>
                <a:close/>
                <a:moveTo>
                  <a:pt x="233958" y="0"/>
                </a:moveTo>
                <a:lnTo>
                  <a:pt x="320874" y="8930"/>
                </a:lnTo>
                <a:cubicBezTo>
                  <a:pt x="312539" y="27384"/>
                  <a:pt x="303808" y="46037"/>
                  <a:pt x="294680" y="64889"/>
                </a:cubicBezTo>
                <a:lnTo>
                  <a:pt x="370285" y="64889"/>
                </a:lnTo>
                <a:lnTo>
                  <a:pt x="370285" y="255091"/>
                </a:lnTo>
                <a:lnTo>
                  <a:pt x="426839" y="234553"/>
                </a:lnTo>
                <a:cubicBezTo>
                  <a:pt x="448667" y="288925"/>
                  <a:pt x="464939" y="336153"/>
                  <a:pt x="475655" y="376237"/>
                </a:cubicBezTo>
                <a:lnTo>
                  <a:pt x="410170" y="398859"/>
                </a:lnTo>
                <a:cubicBezTo>
                  <a:pt x="398463" y="357386"/>
                  <a:pt x="385167" y="314127"/>
                  <a:pt x="370285" y="269081"/>
                </a:cubicBezTo>
                <a:lnTo>
                  <a:pt x="370285" y="504825"/>
                </a:lnTo>
                <a:cubicBezTo>
                  <a:pt x="370285" y="531614"/>
                  <a:pt x="364976" y="551755"/>
                  <a:pt x="354360" y="565249"/>
                </a:cubicBezTo>
                <a:cubicBezTo>
                  <a:pt x="343743" y="578743"/>
                  <a:pt x="328811" y="585688"/>
                  <a:pt x="309563" y="586085"/>
                </a:cubicBezTo>
                <a:cubicBezTo>
                  <a:pt x="290314" y="586482"/>
                  <a:pt x="266105" y="586680"/>
                  <a:pt x="236935" y="586680"/>
                </a:cubicBezTo>
                <a:cubicBezTo>
                  <a:pt x="233363" y="563066"/>
                  <a:pt x="228799" y="539353"/>
                  <a:pt x="223242" y="515541"/>
                </a:cubicBezTo>
                <a:cubicBezTo>
                  <a:pt x="245070" y="518319"/>
                  <a:pt x="262136" y="519708"/>
                  <a:pt x="274439" y="519708"/>
                </a:cubicBezTo>
                <a:cubicBezTo>
                  <a:pt x="290711" y="519708"/>
                  <a:pt x="298847" y="510778"/>
                  <a:pt x="298847" y="492919"/>
                </a:cubicBezTo>
                <a:lnTo>
                  <a:pt x="298847" y="439936"/>
                </a:lnTo>
                <a:cubicBezTo>
                  <a:pt x="257969" y="484188"/>
                  <a:pt x="214511" y="520303"/>
                  <a:pt x="168474" y="548283"/>
                </a:cubicBezTo>
                <a:cubicBezTo>
                  <a:pt x="162322" y="539155"/>
                  <a:pt x="155178" y="529729"/>
                  <a:pt x="147042" y="520005"/>
                </a:cubicBezTo>
                <a:cubicBezTo>
                  <a:pt x="113308" y="543421"/>
                  <a:pt x="85527" y="564952"/>
                  <a:pt x="63699" y="584597"/>
                </a:cubicBezTo>
                <a:lnTo>
                  <a:pt x="20836" y="532805"/>
                </a:lnTo>
                <a:cubicBezTo>
                  <a:pt x="33536" y="518914"/>
                  <a:pt x="39886" y="502245"/>
                  <a:pt x="39886" y="482798"/>
                </a:cubicBezTo>
                <a:lnTo>
                  <a:pt x="39886" y="258961"/>
                </a:lnTo>
                <a:lnTo>
                  <a:pt x="0" y="258961"/>
                </a:lnTo>
                <a:lnTo>
                  <a:pt x="0" y="181570"/>
                </a:lnTo>
                <a:lnTo>
                  <a:pt x="111919" y="181570"/>
                </a:lnTo>
                <a:lnTo>
                  <a:pt x="111919" y="451842"/>
                </a:lnTo>
                <a:cubicBezTo>
                  <a:pt x="117872" y="447477"/>
                  <a:pt x="134144" y="436959"/>
                  <a:pt x="160735" y="420291"/>
                </a:cubicBezTo>
                <a:cubicBezTo>
                  <a:pt x="161925" y="436563"/>
                  <a:pt x="163314" y="451842"/>
                  <a:pt x="164902" y="466130"/>
                </a:cubicBezTo>
                <a:cubicBezTo>
                  <a:pt x="197247" y="446881"/>
                  <a:pt x="228104" y="424259"/>
                  <a:pt x="257473" y="398264"/>
                </a:cubicBezTo>
                <a:lnTo>
                  <a:pt x="133945" y="398264"/>
                </a:lnTo>
                <a:lnTo>
                  <a:pt x="133945" y="336352"/>
                </a:lnTo>
                <a:lnTo>
                  <a:pt x="160735" y="336352"/>
                </a:lnTo>
                <a:lnTo>
                  <a:pt x="160735" y="64889"/>
                </a:lnTo>
                <a:lnTo>
                  <a:pt x="216396" y="64889"/>
                </a:lnTo>
                <a:cubicBezTo>
                  <a:pt x="222746" y="44847"/>
                  <a:pt x="228600" y="23217"/>
                  <a:pt x="2339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 name="任意多边形 3">
            <a:extLst>
              <a:ext uri="{FF2B5EF4-FFF2-40B4-BE49-F238E27FC236}">
                <a16:creationId xmlns:a16="http://schemas.microsoft.com/office/drawing/2014/main" id="{CE5AB8BC-ECE3-443A-B8B9-0A727408C80B}"/>
              </a:ext>
            </a:extLst>
          </p:cNvPr>
          <p:cNvSpPr/>
          <p:nvPr>
            <p:custDataLst>
              <p:tags r:id="rId5"/>
            </p:custDataLst>
          </p:nvPr>
        </p:nvSpPr>
        <p:spPr>
          <a:xfrm>
            <a:off x="4752976" y="2276475"/>
            <a:ext cx="1376363" cy="1377950"/>
          </a:xfrm>
          <a:custGeom>
            <a:avLst/>
            <a:gdLst>
              <a:gd name="connsiteX0" fmla="*/ 766921 w 1533844"/>
              <a:gd name="connsiteY0" fmla="*/ 180973 h 1533842"/>
              <a:gd name="connsiteX1" fmla="*/ 180974 w 1533844"/>
              <a:gd name="connsiteY1" fmla="*/ 766920 h 1533842"/>
              <a:gd name="connsiteX2" fmla="*/ 766921 w 1533844"/>
              <a:gd name="connsiteY2" fmla="*/ 1352867 h 1533842"/>
              <a:gd name="connsiteX3" fmla="*/ 1352868 w 1533844"/>
              <a:gd name="connsiteY3" fmla="*/ 766920 h 1533842"/>
              <a:gd name="connsiteX4" fmla="*/ 766921 w 1533844"/>
              <a:gd name="connsiteY4" fmla="*/ 180973 h 1533842"/>
              <a:gd name="connsiteX5" fmla="*/ 766922 w 1533844"/>
              <a:gd name="connsiteY5" fmla="*/ 0 h 1533842"/>
              <a:gd name="connsiteX6" fmla="*/ 1533844 w 1533844"/>
              <a:gd name="connsiteY6" fmla="*/ 766921 h 1533842"/>
              <a:gd name="connsiteX7" fmla="*/ 766922 w 1533844"/>
              <a:gd name="connsiteY7" fmla="*/ 1533842 h 1533842"/>
              <a:gd name="connsiteX8" fmla="*/ 0 w 1533844"/>
              <a:gd name="connsiteY8" fmla="*/ 766921 h 1533842"/>
              <a:gd name="connsiteX9" fmla="*/ 766922 w 1533844"/>
              <a:gd name="connsiteY9" fmla="*/ 0 h 153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a:noFill/>
          </a:ln>
          <a:effectLst>
            <a:outerShdw blurRad="508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椭圆 5">
            <a:extLst>
              <a:ext uri="{FF2B5EF4-FFF2-40B4-BE49-F238E27FC236}">
                <a16:creationId xmlns:a16="http://schemas.microsoft.com/office/drawing/2014/main" id="{9CA3D1F7-B4BB-4EFB-939D-D3B8E559BD4A}"/>
              </a:ext>
            </a:extLst>
          </p:cNvPr>
          <p:cNvSpPr/>
          <p:nvPr>
            <p:custDataLst>
              <p:tags r:id="rId6"/>
            </p:custDataLst>
          </p:nvPr>
        </p:nvSpPr>
        <p:spPr>
          <a:xfrm>
            <a:off x="4833939" y="2360614"/>
            <a:ext cx="1214437" cy="1214437"/>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文本框 7">
            <a:extLst>
              <a:ext uri="{FF2B5EF4-FFF2-40B4-BE49-F238E27FC236}">
                <a16:creationId xmlns:a16="http://schemas.microsoft.com/office/drawing/2014/main" id="{EAD09C0B-34C7-4557-A3FD-2650F633186F}"/>
              </a:ext>
            </a:extLst>
          </p:cNvPr>
          <p:cNvSpPr txBox="1"/>
          <p:nvPr>
            <p:custDataLst>
              <p:tags r:id="rId7"/>
            </p:custDataLst>
          </p:nvPr>
        </p:nvSpPr>
        <p:spPr>
          <a:xfrm>
            <a:off x="6540500" y="2676526"/>
            <a:ext cx="985838" cy="957263"/>
          </a:xfrm>
          <a:custGeom>
            <a:avLst/>
            <a:gdLst>
              <a:gd name="connsiteX0" fmla="*/ 244674 w 985397"/>
              <a:gd name="connsiteY0" fmla="*/ 0 h 957294"/>
              <a:gd name="connsiteX1" fmla="*/ 565547 w 985397"/>
              <a:gd name="connsiteY1" fmla="*/ 0 h 957294"/>
              <a:gd name="connsiteX2" fmla="*/ 565547 w 985397"/>
              <a:gd name="connsiteY2" fmla="*/ 3431 h 957294"/>
              <a:gd name="connsiteX3" fmla="*/ 569488 w 985397"/>
              <a:gd name="connsiteY3" fmla="*/ 3431 h 957294"/>
              <a:gd name="connsiteX4" fmla="*/ 569488 w 985397"/>
              <a:gd name="connsiteY4" fmla="*/ 12412 h 957294"/>
              <a:gd name="connsiteX5" fmla="*/ 578469 w 985397"/>
              <a:gd name="connsiteY5" fmla="*/ 12412 h 957294"/>
              <a:gd name="connsiteX6" fmla="*/ 578469 w 985397"/>
              <a:gd name="connsiteY6" fmla="*/ 21392 h 957294"/>
              <a:gd name="connsiteX7" fmla="*/ 587449 w 985397"/>
              <a:gd name="connsiteY7" fmla="*/ 21392 h 957294"/>
              <a:gd name="connsiteX8" fmla="*/ 587449 w 985397"/>
              <a:gd name="connsiteY8" fmla="*/ 30372 h 957294"/>
              <a:gd name="connsiteX9" fmla="*/ 596429 w 985397"/>
              <a:gd name="connsiteY9" fmla="*/ 30372 h 957294"/>
              <a:gd name="connsiteX10" fmla="*/ 596429 w 985397"/>
              <a:gd name="connsiteY10" fmla="*/ 39352 h 957294"/>
              <a:gd name="connsiteX11" fmla="*/ 605409 w 985397"/>
              <a:gd name="connsiteY11" fmla="*/ 39352 h 957294"/>
              <a:gd name="connsiteX12" fmla="*/ 605409 w 985397"/>
              <a:gd name="connsiteY12" fmla="*/ 48333 h 957294"/>
              <a:gd name="connsiteX13" fmla="*/ 614390 w 985397"/>
              <a:gd name="connsiteY13" fmla="*/ 48333 h 957294"/>
              <a:gd name="connsiteX14" fmla="*/ 614390 w 985397"/>
              <a:gd name="connsiteY14" fmla="*/ 57313 h 957294"/>
              <a:gd name="connsiteX15" fmla="*/ 623370 w 985397"/>
              <a:gd name="connsiteY15" fmla="*/ 57313 h 957294"/>
              <a:gd name="connsiteX16" fmla="*/ 623370 w 985397"/>
              <a:gd name="connsiteY16" fmla="*/ 66293 h 957294"/>
              <a:gd name="connsiteX17" fmla="*/ 632350 w 985397"/>
              <a:gd name="connsiteY17" fmla="*/ 66293 h 957294"/>
              <a:gd name="connsiteX18" fmla="*/ 632350 w 985397"/>
              <a:gd name="connsiteY18" fmla="*/ 75273 h 957294"/>
              <a:gd name="connsiteX19" fmla="*/ 641330 w 985397"/>
              <a:gd name="connsiteY19" fmla="*/ 75273 h 957294"/>
              <a:gd name="connsiteX20" fmla="*/ 641330 w 985397"/>
              <a:gd name="connsiteY20" fmla="*/ 84254 h 957294"/>
              <a:gd name="connsiteX21" fmla="*/ 650310 w 985397"/>
              <a:gd name="connsiteY21" fmla="*/ 84254 h 957294"/>
              <a:gd name="connsiteX22" fmla="*/ 650310 w 985397"/>
              <a:gd name="connsiteY22" fmla="*/ 93234 h 957294"/>
              <a:gd name="connsiteX23" fmla="*/ 659291 w 985397"/>
              <a:gd name="connsiteY23" fmla="*/ 93234 h 957294"/>
              <a:gd name="connsiteX24" fmla="*/ 659291 w 985397"/>
              <a:gd name="connsiteY24" fmla="*/ 102214 h 957294"/>
              <a:gd name="connsiteX25" fmla="*/ 668271 w 985397"/>
              <a:gd name="connsiteY25" fmla="*/ 102214 h 957294"/>
              <a:gd name="connsiteX26" fmla="*/ 668271 w 985397"/>
              <a:gd name="connsiteY26" fmla="*/ 111194 h 957294"/>
              <a:gd name="connsiteX27" fmla="*/ 677251 w 985397"/>
              <a:gd name="connsiteY27" fmla="*/ 111194 h 957294"/>
              <a:gd name="connsiteX28" fmla="*/ 677251 w 985397"/>
              <a:gd name="connsiteY28" fmla="*/ 120175 h 957294"/>
              <a:gd name="connsiteX29" fmla="*/ 686231 w 985397"/>
              <a:gd name="connsiteY29" fmla="*/ 120175 h 957294"/>
              <a:gd name="connsiteX30" fmla="*/ 686231 w 985397"/>
              <a:gd name="connsiteY30" fmla="*/ 129155 h 957294"/>
              <a:gd name="connsiteX31" fmla="*/ 695212 w 985397"/>
              <a:gd name="connsiteY31" fmla="*/ 129155 h 957294"/>
              <a:gd name="connsiteX32" fmla="*/ 695212 w 985397"/>
              <a:gd name="connsiteY32" fmla="*/ 138135 h 957294"/>
              <a:gd name="connsiteX33" fmla="*/ 704192 w 985397"/>
              <a:gd name="connsiteY33" fmla="*/ 138135 h 957294"/>
              <a:gd name="connsiteX34" fmla="*/ 704192 w 985397"/>
              <a:gd name="connsiteY34" fmla="*/ 147115 h 957294"/>
              <a:gd name="connsiteX35" fmla="*/ 713172 w 985397"/>
              <a:gd name="connsiteY35" fmla="*/ 147115 h 957294"/>
              <a:gd name="connsiteX36" fmla="*/ 713172 w 985397"/>
              <a:gd name="connsiteY36" fmla="*/ 156096 h 957294"/>
              <a:gd name="connsiteX37" fmla="*/ 722152 w 985397"/>
              <a:gd name="connsiteY37" fmla="*/ 156096 h 957294"/>
              <a:gd name="connsiteX38" fmla="*/ 722152 w 985397"/>
              <a:gd name="connsiteY38" fmla="*/ 165076 h 957294"/>
              <a:gd name="connsiteX39" fmla="*/ 731133 w 985397"/>
              <a:gd name="connsiteY39" fmla="*/ 165076 h 957294"/>
              <a:gd name="connsiteX40" fmla="*/ 731133 w 985397"/>
              <a:gd name="connsiteY40" fmla="*/ 174056 h 957294"/>
              <a:gd name="connsiteX41" fmla="*/ 740113 w 985397"/>
              <a:gd name="connsiteY41" fmla="*/ 174056 h 957294"/>
              <a:gd name="connsiteX42" fmla="*/ 740113 w 985397"/>
              <a:gd name="connsiteY42" fmla="*/ 183036 h 957294"/>
              <a:gd name="connsiteX43" fmla="*/ 749093 w 985397"/>
              <a:gd name="connsiteY43" fmla="*/ 183036 h 957294"/>
              <a:gd name="connsiteX44" fmla="*/ 749093 w 985397"/>
              <a:gd name="connsiteY44" fmla="*/ 192017 h 957294"/>
              <a:gd name="connsiteX45" fmla="*/ 758073 w 985397"/>
              <a:gd name="connsiteY45" fmla="*/ 192017 h 957294"/>
              <a:gd name="connsiteX46" fmla="*/ 758073 w 985397"/>
              <a:gd name="connsiteY46" fmla="*/ 200997 h 957294"/>
              <a:gd name="connsiteX47" fmla="*/ 767054 w 985397"/>
              <a:gd name="connsiteY47" fmla="*/ 200997 h 957294"/>
              <a:gd name="connsiteX48" fmla="*/ 767054 w 985397"/>
              <a:gd name="connsiteY48" fmla="*/ 209977 h 957294"/>
              <a:gd name="connsiteX49" fmla="*/ 776034 w 985397"/>
              <a:gd name="connsiteY49" fmla="*/ 209977 h 957294"/>
              <a:gd name="connsiteX50" fmla="*/ 776034 w 985397"/>
              <a:gd name="connsiteY50" fmla="*/ 218957 h 957294"/>
              <a:gd name="connsiteX51" fmla="*/ 776933 w 985397"/>
              <a:gd name="connsiteY51" fmla="*/ 218957 h 957294"/>
              <a:gd name="connsiteX52" fmla="*/ 781569 w 985397"/>
              <a:gd name="connsiteY52" fmla="*/ 214321 h 957294"/>
              <a:gd name="connsiteX53" fmla="*/ 985397 w 985397"/>
              <a:gd name="connsiteY53" fmla="*/ 418149 h 957294"/>
              <a:gd name="connsiteX54" fmla="*/ 984064 w 985397"/>
              <a:gd name="connsiteY54" fmla="*/ 431375 h 957294"/>
              <a:gd name="connsiteX55" fmla="*/ 577016 w 985397"/>
              <a:gd name="connsiteY55" fmla="*/ 927661 h 957294"/>
              <a:gd name="connsiteX56" fmla="*/ 481555 w 985397"/>
              <a:gd name="connsiteY56" fmla="*/ 957294 h 957294"/>
              <a:gd name="connsiteX57" fmla="*/ 260076 w 985397"/>
              <a:gd name="connsiteY57" fmla="*/ 735815 h 957294"/>
              <a:gd name="connsiteX58" fmla="*/ 261237 w 985397"/>
              <a:gd name="connsiteY58" fmla="*/ 734654 h 957294"/>
              <a:gd name="connsiteX59" fmla="*/ 256668 w 985397"/>
              <a:gd name="connsiteY59" fmla="*/ 726627 h 957294"/>
              <a:gd name="connsiteX60" fmla="*/ 254540 w 985397"/>
              <a:gd name="connsiteY60" fmla="*/ 729685 h 957294"/>
              <a:gd name="connsiteX61" fmla="*/ 247687 w 985397"/>
              <a:gd name="connsiteY61" fmla="*/ 717647 h 957294"/>
              <a:gd name="connsiteX62" fmla="*/ 245560 w 985397"/>
              <a:gd name="connsiteY62" fmla="*/ 720705 h 957294"/>
              <a:gd name="connsiteX63" fmla="*/ 238707 w 985397"/>
              <a:gd name="connsiteY63" fmla="*/ 708666 h 957294"/>
              <a:gd name="connsiteX64" fmla="*/ 236579 w 985397"/>
              <a:gd name="connsiteY64" fmla="*/ 711725 h 957294"/>
              <a:gd name="connsiteX65" fmla="*/ 229726 w 985397"/>
              <a:gd name="connsiteY65" fmla="*/ 699687 h 957294"/>
              <a:gd name="connsiteX66" fmla="*/ 227599 w 985397"/>
              <a:gd name="connsiteY66" fmla="*/ 702744 h 957294"/>
              <a:gd name="connsiteX67" fmla="*/ 220746 w 985397"/>
              <a:gd name="connsiteY67" fmla="*/ 690706 h 957294"/>
              <a:gd name="connsiteX68" fmla="*/ 218619 w 985397"/>
              <a:gd name="connsiteY68" fmla="*/ 693764 h 957294"/>
              <a:gd name="connsiteX69" fmla="*/ 211766 w 985397"/>
              <a:gd name="connsiteY69" fmla="*/ 681726 h 957294"/>
              <a:gd name="connsiteX70" fmla="*/ 209639 w 985397"/>
              <a:gd name="connsiteY70" fmla="*/ 684784 h 957294"/>
              <a:gd name="connsiteX71" fmla="*/ 202786 w 985397"/>
              <a:gd name="connsiteY71" fmla="*/ 672745 h 957294"/>
              <a:gd name="connsiteX72" fmla="*/ 200658 w 985397"/>
              <a:gd name="connsiteY72" fmla="*/ 675804 h 957294"/>
              <a:gd name="connsiteX73" fmla="*/ 193805 w 985397"/>
              <a:gd name="connsiteY73" fmla="*/ 663766 h 957294"/>
              <a:gd name="connsiteX74" fmla="*/ 191678 w 985397"/>
              <a:gd name="connsiteY74" fmla="*/ 666823 h 957294"/>
              <a:gd name="connsiteX75" fmla="*/ 184825 w 985397"/>
              <a:gd name="connsiteY75" fmla="*/ 654785 h 957294"/>
              <a:gd name="connsiteX76" fmla="*/ 182698 w 985397"/>
              <a:gd name="connsiteY76" fmla="*/ 657843 h 957294"/>
              <a:gd name="connsiteX77" fmla="*/ 175845 w 985397"/>
              <a:gd name="connsiteY77" fmla="*/ 645805 h 957294"/>
              <a:gd name="connsiteX78" fmla="*/ 173718 w 985397"/>
              <a:gd name="connsiteY78" fmla="*/ 648863 h 957294"/>
              <a:gd name="connsiteX79" fmla="*/ 166865 w 985397"/>
              <a:gd name="connsiteY79" fmla="*/ 636824 h 957294"/>
              <a:gd name="connsiteX80" fmla="*/ 164737 w 985397"/>
              <a:gd name="connsiteY80" fmla="*/ 639883 h 957294"/>
              <a:gd name="connsiteX81" fmla="*/ 157884 w 985397"/>
              <a:gd name="connsiteY81" fmla="*/ 627845 h 957294"/>
              <a:gd name="connsiteX82" fmla="*/ 155757 w 985397"/>
              <a:gd name="connsiteY82" fmla="*/ 630902 h 957294"/>
              <a:gd name="connsiteX83" fmla="*/ 148904 w 985397"/>
              <a:gd name="connsiteY83" fmla="*/ 618864 h 957294"/>
              <a:gd name="connsiteX84" fmla="*/ 146777 w 985397"/>
              <a:gd name="connsiteY84" fmla="*/ 621922 h 957294"/>
              <a:gd name="connsiteX85" fmla="*/ 139924 w 985397"/>
              <a:gd name="connsiteY85" fmla="*/ 609884 h 957294"/>
              <a:gd name="connsiteX86" fmla="*/ 137797 w 985397"/>
              <a:gd name="connsiteY86" fmla="*/ 612942 h 957294"/>
              <a:gd name="connsiteX87" fmla="*/ 130944 w 985397"/>
              <a:gd name="connsiteY87" fmla="*/ 600903 h 957294"/>
              <a:gd name="connsiteX88" fmla="*/ 128816 w 985397"/>
              <a:gd name="connsiteY88" fmla="*/ 603962 h 957294"/>
              <a:gd name="connsiteX89" fmla="*/ 121963 w 985397"/>
              <a:gd name="connsiteY89" fmla="*/ 591924 h 957294"/>
              <a:gd name="connsiteX90" fmla="*/ 119836 w 985397"/>
              <a:gd name="connsiteY90" fmla="*/ 594981 h 957294"/>
              <a:gd name="connsiteX91" fmla="*/ 112983 w 985397"/>
              <a:gd name="connsiteY91" fmla="*/ 582943 h 957294"/>
              <a:gd name="connsiteX92" fmla="*/ 110856 w 985397"/>
              <a:gd name="connsiteY92" fmla="*/ 586001 h 957294"/>
              <a:gd name="connsiteX93" fmla="*/ 104003 w 985397"/>
              <a:gd name="connsiteY93" fmla="*/ 573963 h 957294"/>
              <a:gd name="connsiteX94" fmla="*/ 101876 w 985397"/>
              <a:gd name="connsiteY94" fmla="*/ 577021 h 957294"/>
              <a:gd name="connsiteX95" fmla="*/ 95023 w 985397"/>
              <a:gd name="connsiteY95" fmla="*/ 564983 h 957294"/>
              <a:gd name="connsiteX96" fmla="*/ 92896 w 985397"/>
              <a:gd name="connsiteY96" fmla="*/ 568041 h 957294"/>
              <a:gd name="connsiteX97" fmla="*/ 86043 w 985397"/>
              <a:gd name="connsiteY97" fmla="*/ 556002 h 957294"/>
              <a:gd name="connsiteX98" fmla="*/ 83915 w 985397"/>
              <a:gd name="connsiteY98" fmla="*/ 559060 h 957294"/>
              <a:gd name="connsiteX99" fmla="*/ 77062 w 985397"/>
              <a:gd name="connsiteY99" fmla="*/ 547022 h 957294"/>
              <a:gd name="connsiteX100" fmla="*/ 74935 w 985397"/>
              <a:gd name="connsiteY100" fmla="*/ 550080 h 957294"/>
              <a:gd name="connsiteX101" fmla="*/ 68082 w 985397"/>
              <a:gd name="connsiteY101" fmla="*/ 538042 h 957294"/>
              <a:gd name="connsiteX102" fmla="*/ 65955 w 985397"/>
              <a:gd name="connsiteY102" fmla="*/ 541100 h 957294"/>
              <a:gd name="connsiteX103" fmla="*/ 59102 w 985397"/>
              <a:gd name="connsiteY103" fmla="*/ 529062 h 957294"/>
              <a:gd name="connsiteX104" fmla="*/ 56975 w 985397"/>
              <a:gd name="connsiteY104" fmla="*/ 532120 h 957294"/>
              <a:gd name="connsiteX105" fmla="*/ 50122 w 985397"/>
              <a:gd name="connsiteY105" fmla="*/ 520081 h 957294"/>
              <a:gd name="connsiteX106" fmla="*/ 47994 w 985397"/>
              <a:gd name="connsiteY106" fmla="*/ 523139 h 957294"/>
              <a:gd name="connsiteX107" fmla="*/ 45146 w 985397"/>
              <a:gd name="connsiteY107" fmla="*/ 518137 h 957294"/>
              <a:gd name="connsiteX108" fmla="*/ 44053 w 985397"/>
              <a:gd name="connsiteY108" fmla="*/ 519708 h 957294"/>
              <a:gd name="connsiteX109" fmla="*/ 0 w 985397"/>
              <a:gd name="connsiteY109" fmla="*/ 442317 h 957294"/>
              <a:gd name="connsiteX110" fmla="*/ 90488 w 985397"/>
              <a:gd name="connsiteY110" fmla="*/ 311050 h 957294"/>
              <a:gd name="connsiteX111" fmla="*/ 11311 w 985397"/>
              <a:gd name="connsiteY111" fmla="*/ 161925 h 957294"/>
              <a:gd name="connsiteX112" fmla="*/ 54938 w 985397"/>
              <a:gd name="connsiteY112" fmla="*/ 141150 h 957294"/>
              <a:gd name="connsiteX113" fmla="*/ 53554 w 985397"/>
              <a:gd name="connsiteY113" fmla="*/ 141150 h 957294"/>
              <a:gd name="connsiteX114" fmla="*/ 53554 w 985397"/>
              <a:gd name="connsiteY114" fmla="*/ 132170 h 957294"/>
              <a:gd name="connsiteX115" fmla="*/ 44574 w 985397"/>
              <a:gd name="connsiteY115" fmla="*/ 132170 h 957294"/>
              <a:gd name="connsiteX116" fmla="*/ 44574 w 985397"/>
              <a:gd name="connsiteY116" fmla="*/ 123190 h 957294"/>
              <a:gd name="connsiteX117" fmla="*/ 35594 w 985397"/>
              <a:gd name="connsiteY117" fmla="*/ 123190 h 957294"/>
              <a:gd name="connsiteX118" fmla="*/ 35594 w 985397"/>
              <a:gd name="connsiteY118" fmla="*/ 114210 h 957294"/>
              <a:gd name="connsiteX119" fmla="*/ 26614 w 985397"/>
              <a:gd name="connsiteY119" fmla="*/ 114210 h 957294"/>
              <a:gd name="connsiteX120" fmla="*/ 26614 w 985397"/>
              <a:gd name="connsiteY120" fmla="*/ 105229 h 957294"/>
              <a:gd name="connsiteX121" fmla="*/ 17633 w 985397"/>
              <a:gd name="connsiteY121" fmla="*/ 105229 h 957294"/>
              <a:gd name="connsiteX122" fmla="*/ 17633 w 985397"/>
              <a:gd name="connsiteY122" fmla="*/ 101798 h 957294"/>
              <a:gd name="connsiteX123" fmla="*/ 13692 w 985397"/>
              <a:gd name="connsiteY123" fmla="*/ 101798 h 957294"/>
              <a:gd name="connsiteX124" fmla="*/ 13692 w 985397"/>
              <a:gd name="connsiteY124" fmla="*/ 26789 h 957294"/>
              <a:gd name="connsiteX125" fmla="*/ 225624 w 985397"/>
              <a:gd name="connsiteY125" fmla="*/ 26789 h 957294"/>
              <a:gd name="connsiteX126" fmla="*/ 225246 w 985397"/>
              <a:gd name="connsiteY126" fmla="*/ 30220 h 957294"/>
              <a:gd name="connsiteX127" fmla="*/ 229565 w 985397"/>
              <a:gd name="connsiteY127" fmla="*/ 30220 h 957294"/>
              <a:gd name="connsiteX128" fmla="*/ 228575 w 985397"/>
              <a:gd name="connsiteY128" fmla="*/ 39201 h 957294"/>
              <a:gd name="connsiteX129" fmla="*/ 238546 w 985397"/>
              <a:gd name="connsiteY129" fmla="*/ 39201 h 957294"/>
              <a:gd name="connsiteX130" fmla="*/ 237556 w 985397"/>
              <a:gd name="connsiteY130" fmla="*/ 48181 h 957294"/>
              <a:gd name="connsiteX131" fmla="*/ 244674 w 985397"/>
              <a:gd name="connsiteY131" fmla="*/ 48181 h 95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85397" h="957294">
                <a:moveTo>
                  <a:pt x="244674" y="0"/>
                </a:moveTo>
                <a:lnTo>
                  <a:pt x="565547" y="0"/>
                </a:lnTo>
                <a:lnTo>
                  <a:pt x="565547" y="3431"/>
                </a:lnTo>
                <a:lnTo>
                  <a:pt x="569488" y="3431"/>
                </a:lnTo>
                <a:lnTo>
                  <a:pt x="569488" y="12412"/>
                </a:lnTo>
                <a:lnTo>
                  <a:pt x="578469" y="12412"/>
                </a:lnTo>
                <a:lnTo>
                  <a:pt x="578469" y="21392"/>
                </a:lnTo>
                <a:lnTo>
                  <a:pt x="587449" y="21392"/>
                </a:lnTo>
                <a:lnTo>
                  <a:pt x="587449" y="30372"/>
                </a:lnTo>
                <a:lnTo>
                  <a:pt x="596429" y="30372"/>
                </a:lnTo>
                <a:lnTo>
                  <a:pt x="596429" y="39352"/>
                </a:lnTo>
                <a:lnTo>
                  <a:pt x="605409" y="39352"/>
                </a:lnTo>
                <a:lnTo>
                  <a:pt x="605409" y="48333"/>
                </a:lnTo>
                <a:lnTo>
                  <a:pt x="614390" y="48333"/>
                </a:lnTo>
                <a:lnTo>
                  <a:pt x="614390" y="57313"/>
                </a:lnTo>
                <a:lnTo>
                  <a:pt x="623370" y="57313"/>
                </a:lnTo>
                <a:lnTo>
                  <a:pt x="623370" y="66293"/>
                </a:lnTo>
                <a:lnTo>
                  <a:pt x="632350" y="66293"/>
                </a:lnTo>
                <a:lnTo>
                  <a:pt x="632350" y="75273"/>
                </a:lnTo>
                <a:lnTo>
                  <a:pt x="641330" y="75273"/>
                </a:lnTo>
                <a:lnTo>
                  <a:pt x="641330" y="84254"/>
                </a:lnTo>
                <a:lnTo>
                  <a:pt x="650310" y="84254"/>
                </a:lnTo>
                <a:lnTo>
                  <a:pt x="650310" y="93234"/>
                </a:lnTo>
                <a:lnTo>
                  <a:pt x="659291" y="93234"/>
                </a:lnTo>
                <a:lnTo>
                  <a:pt x="659291" y="102214"/>
                </a:lnTo>
                <a:lnTo>
                  <a:pt x="668271" y="102214"/>
                </a:lnTo>
                <a:lnTo>
                  <a:pt x="668271" y="111194"/>
                </a:lnTo>
                <a:lnTo>
                  <a:pt x="677251" y="111194"/>
                </a:lnTo>
                <a:lnTo>
                  <a:pt x="677251" y="120175"/>
                </a:lnTo>
                <a:lnTo>
                  <a:pt x="686231" y="120175"/>
                </a:lnTo>
                <a:lnTo>
                  <a:pt x="686231" y="129155"/>
                </a:lnTo>
                <a:lnTo>
                  <a:pt x="695212" y="129155"/>
                </a:lnTo>
                <a:lnTo>
                  <a:pt x="695212" y="138135"/>
                </a:lnTo>
                <a:lnTo>
                  <a:pt x="704192" y="138135"/>
                </a:lnTo>
                <a:lnTo>
                  <a:pt x="704192" y="147115"/>
                </a:lnTo>
                <a:lnTo>
                  <a:pt x="713172" y="147115"/>
                </a:lnTo>
                <a:lnTo>
                  <a:pt x="713172" y="156096"/>
                </a:lnTo>
                <a:lnTo>
                  <a:pt x="722152" y="156096"/>
                </a:lnTo>
                <a:lnTo>
                  <a:pt x="722152" y="165076"/>
                </a:lnTo>
                <a:lnTo>
                  <a:pt x="731133" y="165076"/>
                </a:lnTo>
                <a:lnTo>
                  <a:pt x="731133" y="174056"/>
                </a:lnTo>
                <a:lnTo>
                  <a:pt x="740113" y="174056"/>
                </a:lnTo>
                <a:lnTo>
                  <a:pt x="740113" y="183036"/>
                </a:lnTo>
                <a:lnTo>
                  <a:pt x="749093" y="183036"/>
                </a:lnTo>
                <a:lnTo>
                  <a:pt x="749093" y="192017"/>
                </a:lnTo>
                <a:lnTo>
                  <a:pt x="758073" y="192017"/>
                </a:lnTo>
                <a:lnTo>
                  <a:pt x="758073" y="200997"/>
                </a:lnTo>
                <a:lnTo>
                  <a:pt x="767054" y="200997"/>
                </a:lnTo>
                <a:lnTo>
                  <a:pt x="767054" y="209977"/>
                </a:lnTo>
                <a:lnTo>
                  <a:pt x="776034" y="209977"/>
                </a:lnTo>
                <a:lnTo>
                  <a:pt x="776034" y="218957"/>
                </a:lnTo>
                <a:lnTo>
                  <a:pt x="776933" y="218957"/>
                </a:lnTo>
                <a:lnTo>
                  <a:pt x="781569" y="214321"/>
                </a:lnTo>
                <a:lnTo>
                  <a:pt x="985397" y="418149"/>
                </a:lnTo>
                <a:lnTo>
                  <a:pt x="984064" y="431375"/>
                </a:lnTo>
                <a:cubicBezTo>
                  <a:pt x="938147" y="655767"/>
                  <a:pt x="783212" y="840447"/>
                  <a:pt x="577016" y="927661"/>
                </a:cubicBezTo>
                <a:lnTo>
                  <a:pt x="481555" y="957294"/>
                </a:lnTo>
                <a:lnTo>
                  <a:pt x="260076" y="735815"/>
                </a:lnTo>
                <a:lnTo>
                  <a:pt x="261237" y="734654"/>
                </a:lnTo>
                <a:lnTo>
                  <a:pt x="256668" y="726627"/>
                </a:lnTo>
                <a:lnTo>
                  <a:pt x="254540" y="729685"/>
                </a:lnTo>
                <a:lnTo>
                  <a:pt x="247687" y="717647"/>
                </a:lnTo>
                <a:lnTo>
                  <a:pt x="245560" y="720705"/>
                </a:lnTo>
                <a:lnTo>
                  <a:pt x="238707" y="708666"/>
                </a:lnTo>
                <a:lnTo>
                  <a:pt x="236579" y="711725"/>
                </a:lnTo>
                <a:lnTo>
                  <a:pt x="229726" y="699687"/>
                </a:lnTo>
                <a:lnTo>
                  <a:pt x="227599" y="702744"/>
                </a:lnTo>
                <a:lnTo>
                  <a:pt x="220746" y="690706"/>
                </a:lnTo>
                <a:lnTo>
                  <a:pt x="218619" y="693764"/>
                </a:lnTo>
                <a:lnTo>
                  <a:pt x="211766" y="681726"/>
                </a:lnTo>
                <a:lnTo>
                  <a:pt x="209639" y="684784"/>
                </a:lnTo>
                <a:lnTo>
                  <a:pt x="202786" y="672745"/>
                </a:lnTo>
                <a:lnTo>
                  <a:pt x="200658" y="675804"/>
                </a:lnTo>
                <a:lnTo>
                  <a:pt x="193805" y="663766"/>
                </a:lnTo>
                <a:lnTo>
                  <a:pt x="191678" y="666823"/>
                </a:lnTo>
                <a:lnTo>
                  <a:pt x="184825" y="654785"/>
                </a:lnTo>
                <a:lnTo>
                  <a:pt x="182698" y="657843"/>
                </a:lnTo>
                <a:lnTo>
                  <a:pt x="175845" y="645805"/>
                </a:lnTo>
                <a:lnTo>
                  <a:pt x="173718" y="648863"/>
                </a:lnTo>
                <a:lnTo>
                  <a:pt x="166865" y="636824"/>
                </a:lnTo>
                <a:lnTo>
                  <a:pt x="164737" y="639883"/>
                </a:lnTo>
                <a:lnTo>
                  <a:pt x="157884" y="627845"/>
                </a:lnTo>
                <a:lnTo>
                  <a:pt x="155757" y="630902"/>
                </a:lnTo>
                <a:lnTo>
                  <a:pt x="148904" y="618864"/>
                </a:lnTo>
                <a:lnTo>
                  <a:pt x="146777" y="621922"/>
                </a:lnTo>
                <a:lnTo>
                  <a:pt x="139924" y="609884"/>
                </a:lnTo>
                <a:lnTo>
                  <a:pt x="137797" y="612942"/>
                </a:lnTo>
                <a:lnTo>
                  <a:pt x="130944" y="600903"/>
                </a:lnTo>
                <a:lnTo>
                  <a:pt x="128816" y="603962"/>
                </a:lnTo>
                <a:lnTo>
                  <a:pt x="121963" y="591924"/>
                </a:lnTo>
                <a:lnTo>
                  <a:pt x="119836" y="594981"/>
                </a:lnTo>
                <a:lnTo>
                  <a:pt x="112983" y="582943"/>
                </a:lnTo>
                <a:lnTo>
                  <a:pt x="110856" y="586001"/>
                </a:lnTo>
                <a:lnTo>
                  <a:pt x="104003" y="573963"/>
                </a:lnTo>
                <a:lnTo>
                  <a:pt x="101876" y="577021"/>
                </a:lnTo>
                <a:lnTo>
                  <a:pt x="95023" y="564983"/>
                </a:lnTo>
                <a:lnTo>
                  <a:pt x="92896" y="568041"/>
                </a:lnTo>
                <a:lnTo>
                  <a:pt x="86043" y="556002"/>
                </a:lnTo>
                <a:lnTo>
                  <a:pt x="83915" y="559060"/>
                </a:lnTo>
                <a:lnTo>
                  <a:pt x="77062" y="547022"/>
                </a:lnTo>
                <a:lnTo>
                  <a:pt x="74935" y="550080"/>
                </a:lnTo>
                <a:lnTo>
                  <a:pt x="68082" y="538042"/>
                </a:lnTo>
                <a:lnTo>
                  <a:pt x="65955" y="541100"/>
                </a:lnTo>
                <a:lnTo>
                  <a:pt x="59102" y="529062"/>
                </a:lnTo>
                <a:lnTo>
                  <a:pt x="56975" y="532120"/>
                </a:lnTo>
                <a:lnTo>
                  <a:pt x="50122" y="520081"/>
                </a:lnTo>
                <a:lnTo>
                  <a:pt x="47994" y="523139"/>
                </a:lnTo>
                <a:lnTo>
                  <a:pt x="45146" y="518137"/>
                </a:lnTo>
                <a:lnTo>
                  <a:pt x="44053" y="519708"/>
                </a:lnTo>
                <a:cubicBezTo>
                  <a:pt x="31353" y="494307"/>
                  <a:pt x="16669" y="468511"/>
                  <a:pt x="0" y="442317"/>
                </a:cubicBezTo>
                <a:cubicBezTo>
                  <a:pt x="37108" y="400645"/>
                  <a:pt x="67270" y="356890"/>
                  <a:pt x="90488" y="311050"/>
                </a:cubicBezTo>
                <a:cubicBezTo>
                  <a:pt x="66080" y="263425"/>
                  <a:pt x="39688" y="213717"/>
                  <a:pt x="11311" y="161925"/>
                </a:cubicBezTo>
                <a:lnTo>
                  <a:pt x="54938" y="141150"/>
                </a:lnTo>
                <a:lnTo>
                  <a:pt x="53554" y="141150"/>
                </a:lnTo>
                <a:lnTo>
                  <a:pt x="53554" y="132170"/>
                </a:lnTo>
                <a:lnTo>
                  <a:pt x="44574" y="132170"/>
                </a:lnTo>
                <a:lnTo>
                  <a:pt x="44574" y="123190"/>
                </a:lnTo>
                <a:lnTo>
                  <a:pt x="35594" y="123190"/>
                </a:lnTo>
                <a:lnTo>
                  <a:pt x="35594" y="114210"/>
                </a:lnTo>
                <a:lnTo>
                  <a:pt x="26614" y="114210"/>
                </a:lnTo>
                <a:lnTo>
                  <a:pt x="26614" y="105229"/>
                </a:lnTo>
                <a:lnTo>
                  <a:pt x="17633" y="105229"/>
                </a:lnTo>
                <a:lnTo>
                  <a:pt x="17633" y="101798"/>
                </a:lnTo>
                <a:lnTo>
                  <a:pt x="13692" y="101798"/>
                </a:lnTo>
                <a:lnTo>
                  <a:pt x="13692" y="26789"/>
                </a:lnTo>
                <a:lnTo>
                  <a:pt x="225624" y="26789"/>
                </a:lnTo>
                <a:lnTo>
                  <a:pt x="225246" y="30220"/>
                </a:lnTo>
                <a:lnTo>
                  <a:pt x="229565" y="30220"/>
                </a:lnTo>
                <a:lnTo>
                  <a:pt x="228575" y="39201"/>
                </a:lnTo>
                <a:lnTo>
                  <a:pt x="238546" y="39201"/>
                </a:lnTo>
                <a:lnTo>
                  <a:pt x="237556" y="48181"/>
                </a:lnTo>
                <a:lnTo>
                  <a:pt x="244674" y="48181"/>
                </a:lnTo>
                <a:close/>
              </a:path>
            </a:pathLst>
          </a:custGeom>
          <a:gradFill>
            <a:gsLst>
              <a:gs pos="0">
                <a:srgbClr val="CA6B64"/>
              </a:gs>
              <a:gs pos="100000">
                <a:srgbClr val="EBCAC7"/>
              </a:gs>
            </a:gsLst>
            <a:lin ang="2700000" scaled="0"/>
          </a:gradFill>
          <a:ln>
            <a:noFill/>
          </a:ln>
          <a:effectLst/>
        </p:spPr>
        <p:txBody>
          <a:bodyPr/>
          <a:lstStyle>
            <a:defPPr>
              <a:defRPr lang="zh-CN"/>
            </a:defPPr>
            <a:lvl1pPr>
              <a:defRPr sz="4000" b="1">
                <a:solidFill>
                  <a:schemeClr val="bg1"/>
                </a:solidFill>
              </a:defRPr>
            </a:lvl1pPr>
          </a:lstStyle>
          <a:p>
            <a:endParaRPr lang="zh-CN" altLang="en-US" dirty="0"/>
          </a:p>
        </p:txBody>
      </p:sp>
      <p:sp>
        <p:nvSpPr>
          <p:cNvPr id="2056" name="文本框 9">
            <a:extLst>
              <a:ext uri="{FF2B5EF4-FFF2-40B4-BE49-F238E27FC236}">
                <a16:creationId xmlns:a16="http://schemas.microsoft.com/office/drawing/2014/main" id="{89A27C6F-B89E-4113-BAC4-FDF6821DB8FB}"/>
              </a:ext>
            </a:extLst>
          </p:cNvPr>
          <p:cNvSpPr>
            <a:spLocks/>
          </p:cNvSpPr>
          <p:nvPr>
            <p:custDataLst>
              <p:tags r:id="rId8"/>
            </p:custDataLst>
          </p:nvPr>
        </p:nvSpPr>
        <p:spPr bwMode="auto">
          <a:xfrm>
            <a:off x="6540500" y="2676525"/>
            <a:ext cx="603250" cy="566738"/>
          </a:xfrm>
          <a:custGeom>
            <a:avLst/>
            <a:gdLst>
              <a:gd name="T0" fmla="*/ 365522 w 603647"/>
              <a:gd name="T1" fmla="*/ 114300 h 567333"/>
              <a:gd name="T2" fmla="*/ 445889 w 603647"/>
              <a:gd name="T3" fmla="*/ 114300 h 567333"/>
              <a:gd name="T4" fmla="*/ 429518 w 603647"/>
              <a:gd name="T5" fmla="*/ 324445 h 567333"/>
              <a:gd name="T6" fmla="*/ 470297 w 603647"/>
              <a:gd name="T7" fmla="*/ 324445 h 567333"/>
              <a:gd name="T8" fmla="*/ 470297 w 603647"/>
              <a:gd name="T9" fmla="*/ 456009 h 567333"/>
              <a:gd name="T10" fmla="*/ 495300 w 603647"/>
              <a:gd name="T11" fmla="*/ 482798 h 567333"/>
              <a:gd name="T12" fmla="*/ 517624 w 603647"/>
              <a:gd name="T13" fmla="*/ 470594 h 567333"/>
              <a:gd name="T14" fmla="*/ 528638 w 603647"/>
              <a:gd name="T15" fmla="*/ 388143 h 567333"/>
              <a:gd name="T16" fmla="*/ 603647 w 603647"/>
              <a:gd name="T17" fmla="*/ 419695 h 567333"/>
              <a:gd name="T18" fmla="*/ 565547 w 603647"/>
              <a:gd name="T19" fmla="*/ 536823 h 567333"/>
              <a:gd name="T20" fmla="*/ 514350 w 603647"/>
              <a:gd name="T21" fmla="*/ 552450 h 567333"/>
              <a:gd name="T22" fmla="*/ 470297 w 603647"/>
              <a:gd name="T23" fmla="*/ 552450 h 567333"/>
              <a:gd name="T24" fmla="*/ 397074 w 603647"/>
              <a:gd name="T25" fmla="*/ 480417 h 567333"/>
              <a:gd name="T26" fmla="*/ 397074 w 603647"/>
              <a:gd name="T27" fmla="*/ 419397 h 567333"/>
              <a:gd name="T28" fmla="*/ 241697 w 603647"/>
              <a:gd name="T29" fmla="*/ 567333 h 567333"/>
              <a:gd name="T30" fmla="*/ 185738 w 603647"/>
              <a:gd name="T31" fmla="*/ 495300 h 567333"/>
              <a:gd name="T32" fmla="*/ 335161 w 603647"/>
              <a:gd name="T33" fmla="*/ 365522 h 567333"/>
              <a:gd name="T34" fmla="*/ 365522 w 603647"/>
              <a:gd name="T35" fmla="*/ 114300 h 567333"/>
              <a:gd name="T36" fmla="*/ 13692 w 603647"/>
              <a:gd name="T37" fmla="*/ 26789 h 567333"/>
              <a:gd name="T38" fmla="*/ 225624 w 603647"/>
              <a:gd name="T39" fmla="*/ 26789 h 567333"/>
              <a:gd name="T40" fmla="*/ 171450 w 603647"/>
              <a:gd name="T41" fmla="*/ 307776 h 567333"/>
              <a:gd name="T42" fmla="*/ 238720 w 603647"/>
              <a:gd name="T43" fmla="*/ 434578 h 567333"/>
              <a:gd name="T44" fmla="*/ 172641 w 603647"/>
              <a:gd name="T45" fmla="*/ 478631 h 567333"/>
              <a:gd name="T46" fmla="*/ 131862 w 603647"/>
              <a:gd name="T47" fmla="*/ 393501 h 567333"/>
              <a:gd name="T48" fmla="*/ 44053 w 603647"/>
              <a:gd name="T49" fmla="*/ 519708 h 567333"/>
              <a:gd name="T50" fmla="*/ 0 w 603647"/>
              <a:gd name="T51" fmla="*/ 442317 h 567333"/>
              <a:gd name="T52" fmla="*/ 90488 w 603647"/>
              <a:gd name="T53" fmla="*/ 311050 h 567333"/>
              <a:gd name="T54" fmla="*/ 11311 w 603647"/>
              <a:gd name="T55" fmla="*/ 161925 h 567333"/>
              <a:gd name="T56" fmla="*/ 73819 w 603647"/>
              <a:gd name="T57" fmla="*/ 132159 h 567333"/>
              <a:gd name="T58" fmla="*/ 125313 w 603647"/>
              <a:gd name="T59" fmla="*/ 224135 h 567333"/>
              <a:gd name="T60" fmla="*/ 147638 w 603647"/>
              <a:gd name="T61" fmla="*/ 101798 h 567333"/>
              <a:gd name="T62" fmla="*/ 13692 w 603647"/>
              <a:gd name="T63" fmla="*/ 101798 h 567333"/>
              <a:gd name="T64" fmla="*/ 13692 w 603647"/>
              <a:gd name="T65" fmla="*/ 26789 h 567333"/>
              <a:gd name="T66" fmla="*/ 244674 w 603647"/>
              <a:gd name="T67" fmla="*/ 0 h 567333"/>
              <a:gd name="T68" fmla="*/ 565547 w 603647"/>
              <a:gd name="T69" fmla="*/ 0 h 567333"/>
              <a:gd name="T70" fmla="*/ 565547 w 603647"/>
              <a:gd name="T71" fmla="*/ 363140 h 567333"/>
              <a:gd name="T72" fmla="*/ 485775 w 603647"/>
              <a:gd name="T73" fmla="*/ 363140 h 567333"/>
              <a:gd name="T74" fmla="*/ 485775 w 603647"/>
              <a:gd name="T75" fmla="*/ 77390 h 567333"/>
              <a:gd name="T76" fmla="*/ 324445 w 603647"/>
              <a:gd name="T77" fmla="*/ 77390 h 567333"/>
              <a:gd name="T78" fmla="*/ 324445 w 603647"/>
              <a:gd name="T79" fmla="*/ 366712 h 567333"/>
              <a:gd name="T80" fmla="*/ 244674 w 603647"/>
              <a:gd name="T81" fmla="*/ 366712 h 567333"/>
              <a:gd name="T82" fmla="*/ 244674 w 603647"/>
              <a:gd name="T83" fmla="*/ 0 h 567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3647" h="567333">
                <a:moveTo>
                  <a:pt x="365522" y="114300"/>
                </a:moveTo>
                <a:lnTo>
                  <a:pt x="445889" y="114300"/>
                </a:lnTo>
                <a:cubicBezTo>
                  <a:pt x="446683" y="198636"/>
                  <a:pt x="441226" y="268684"/>
                  <a:pt x="429518" y="324445"/>
                </a:cubicBezTo>
                <a:lnTo>
                  <a:pt x="470297" y="324445"/>
                </a:lnTo>
                <a:lnTo>
                  <a:pt x="470297" y="456009"/>
                </a:lnTo>
                <a:cubicBezTo>
                  <a:pt x="470297" y="473868"/>
                  <a:pt x="478631" y="482798"/>
                  <a:pt x="495300" y="482798"/>
                </a:cubicBezTo>
                <a:cubicBezTo>
                  <a:pt x="506214" y="482798"/>
                  <a:pt x="513656" y="478730"/>
                  <a:pt x="517624" y="470594"/>
                </a:cubicBezTo>
                <a:cubicBezTo>
                  <a:pt x="521593" y="462458"/>
                  <a:pt x="525264" y="434975"/>
                  <a:pt x="528638" y="388143"/>
                </a:cubicBezTo>
                <a:cubicBezTo>
                  <a:pt x="554831" y="400447"/>
                  <a:pt x="579835" y="410964"/>
                  <a:pt x="603647" y="419695"/>
                </a:cubicBezTo>
                <a:cubicBezTo>
                  <a:pt x="594122" y="487362"/>
                  <a:pt x="581422" y="526405"/>
                  <a:pt x="565547" y="536823"/>
                </a:cubicBezTo>
                <a:cubicBezTo>
                  <a:pt x="549672" y="547241"/>
                  <a:pt x="532606" y="552450"/>
                  <a:pt x="514350" y="552450"/>
                </a:cubicBezTo>
                <a:lnTo>
                  <a:pt x="470297" y="552450"/>
                </a:lnTo>
                <a:cubicBezTo>
                  <a:pt x="421481" y="552450"/>
                  <a:pt x="397074" y="528439"/>
                  <a:pt x="397074" y="480417"/>
                </a:cubicBezTo>
                <a:lnTo>
                  <a:pt x="397074" y="419397"/>
                </a:lnTo>
                <a:cubicBezTo>
                  <a:pt x="366911" y="479325"/>
                  <a:pt x="315119" y="528637"/>
                  <a:pt x="241697" y="567333"/>
                </a:cubicBezTo>
                <a:cubicBezTo>
                  <a:pt x="226616" y="545504"/>
                  <a:pt x="207963" y="521493"/>
                  <a:pt x="185738" y="495300"/>
                </a:cubicBezTo>
                <a:cubicBezTo>
                  <a:pt x="262731" y="460970"/>
                  <a:pt x="312539" y="417711"/>
                  <a:pt x="335161" y="365522"/>
                </a:cubicBezTo>
                <a:cubicBezTo>
                  <a:pt x="357783" y="313333"/>
                  <a:pt x="367903" y="229592"/>
                  <a:pt x="365522" y="114300"/>
                </a:cubicBezTo>
                <a:close/>
                <a:moveTo>
                  <a:pt x="13692" y="26789"/>
                </a:moveTo>
                <a:lnTo>
                  <a:pt x="225624" y="26789"/>
                </a:lnTo>
                <a:cubicBezTo>
                  <a:pt x="222052" y="129381"/>
                  <a:pt x="203994" y="223043"/>
                  <a:pt x="171450" y="307776"/>
                </a:cubicBezTo>
                <a:lnTo>
                  <a:pt x="238720" y="434578"/>
                </a:lnTo>
                <a:lnTo>
                  <a:pt x="172641" y="478631"/>
                </a:lnTo>
                <a:cubicBezTo>
                  <a:pt x="159941" y="451247"/>
                  <a:pt x="146348" y="422870"/>
                  <a:pt x="131862" y="393501"/>
                </a:cubicBezTo>
                <a:cubicBezTo>
                  <a:pt x="107454" y="438547"/>
                  <a:pt x="78184" y="480615"/>
                  <a:pt x="44053" y="519708"/>
                </a:cubicBezTo>
                <a:cubicBezTo>
                  <a:pt x="31353" y="494307"/>
                  <a:pt x="16669" y="468511"/>
                  <a:pt x="0" y="442317"/>
                </a:cubicBezTo>
                <a:cubicBezTo>
                  <a:pt x="37108" y="400645"/>
                  <a:pt x="67270" y="356890"/>
                  <a:pt x="90488" y="311050"/>
                </a:cubicBezTo>
                <a:cubicBezTo>
                  <a:pt x="66080" y="263425"/>
                  <a:pt x="39688" y="213717"/>
                  <a:pt x="11311" y="161925"/>
                </a:cubicBezTo>
                <a:lnTo>
                  <a:pt x="73819" y="132159"/>
                </a:lnTo>
                <a:lnTo>
                  <a:pt x="125313" y="224135"/>
                </a:lnTo>
                <a:cubicBezTo>
                  <a:pt x="137418" y="184844"/>
                  <a:pt x="144859" y="144065"/>
                  <a:pt x="147638" y="101798"/>
                </a:cubicBezTo>
                <a:lnTo>
                  <a:pt x="13692" y="101798"/>
                </a:lnTo>
                <a:lnTo>
                  <a:pt x="13692" y="26789"/>
                </a:lnTo>
                <a:close/>
                <a:moveTo>
                  <a:pt x="244674" y="0"/>
                </a:moveTo>
                <a:lnTo>
                  <a:pt x="565547" y="0"/>
                </a:lnTo>
                <a:lnTo>
                  <a:pt x="565547" y="363140"/>
                </a:lnTo>
                <a:lnTo>
                  <a:pt x="485775" y="363140"/>
                </a:lnTo>
                <a:lnTo>
                  <a:pt x="485775" y="77390"/>
                </a:lnTo>
                <a:lnTo>
                  <a:pt x="324445" y="77390"/>
                </a:lnTo>
                <a:lnTo>
                  <a:pt x="324445" y="366712"/>
                </a:lnTo>
                <a:lnTo>
                  <a:pt x="244674" y="366712"/>
                </a:lnTo>
                <a:lnTo>
                  <a:pt x="2446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任意多边形 8">
            <a:extLst>
              <a:ext uri="{FF2B5EF4-FFF2-40B4-BE49-F238E27FC236}">
                <a16:creationId xmlns:a16="http://schemas.microsoft.com/office/drawing/2014/main" id="{62C9E5B4-4C48-4953-8D95-C95E6F7932F8}"/>
              </a:ext>
            </a:extLst>
          </p:cNvPr>
          <p:cNvSpPr/>
          <p:nvPr>
            <p:custDataLst>
              <p:tags r:id="rId9"/>
            </p:custDataLst>
          </p:nvPr>
        </p:nvSpPr>
        <p:spPr>
          <a:xfrm>
            <a:off x="6161088" y="2278063"/>
            <a:ext cx="1376362" cy="1376362"/>
          </a:xfrm>
          <a:custGeom>
            <a:avLst/>
            <a:gdLst>
              <a:gd name="connsiteX0" fmla="*/ 766921 w 1533844"/>
              <a:gd name="connsiteY0" fmla="*/ 180973 h 1533842"/>
              <a:gd name="connsiteX1" fmla="*/ 180974 w 1533844"/>
              <a:gd name="connsiteY1" fmla="*/ 766920 h 1533842"/>
              <a:gd name="connsiteX2" fmla="*/ 766921 w 1533844"/>
              <a:gd name="connsiteY2" fmla="*/ 1352867 h 1533842"/>
              <a:gd name="connsiteX3" fmla="*/ 1352868 w 1533844"/>
              <a:gd name="connsiteY3" fmla="*/ 766920 h 1533842"/>
              <a:gd name="connsiteX4" fmla="*/ 766921 w 1533844"/>
              <a:gd name="connsiteY4" fmla="*/ 180973 h 1533842"/>
              <a:gd name="connsiteX5" fmla="*/ 766922 w 1533844"/>
              <a:gd name="connsiteY5" fmla="*/ 0 h 1533842"/>
              <a:gd name="connsiteX6" fmla="*/ 1533844 w 1533844"/>
              <a:gd name="connsiteY6" fmla="*/ 766921 h 1533842"/>
              <a:gd name="connsiteX7" fmla="*/ 766922 w 1533844"/>
              <a:gd name="connsiteY7" fmla="*/ 1533842 h 1533842"/>
              <a:gd name="connsiteX8" fmla="*/ 0 w 1533844"/>
              <a:gd name="connsiteY8" fmla="*/ 766921 h 1533842"/>
              <a:gd name="connsiteX9" fmla="*/ 766922 w 1533844"/>
              <a:gd name="connsiteY9" fmla="*/ 0 h 153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a:noFill/>
          </a:ln>
          <a:effectLst>
            <a:outerShdw blurRad="508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椭圆 10">
            <a:extLst>
              <a:ext uri="{FF2B5EF4-FFF2-40B4-BE49-F238E27FC236}">
                <a16:creationId xmlns:a16="http://schemas.microsoft.com/office/drawing/2014/main" id="{24D8276D-3034-40BB-89BE-D95EE9A02A5F}"/>
              </a:ext>
            </a:extLst>
          </p:cNvPr>
          <p:cNvSpPr/>
          <p:nvPr>
            <p:custDataLst>
              <p:tags r:id="rId10"/>
            </p:custDataLst>
          </p:nvPr>
        </p:nvSpPr>
        <p:spPr>
          <a:xfrm>
            <a:off x="6235700" y="2352675"/>
            <a:ext cx="1214438" cy="121443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文本框 12">
            <a:extLst>
              <a:ext uri="{FF2B5EF4-FFF2-40B4-BE49-F238E27FC236}">
                <a16:creationId xmlns:a16="http://schemas.microsoft.com/office/drawing/2014/main" id="{23649CCA-19A9-447A-88DB-21BC113B0C3D}"/>
              </a:ext>
            </a:extLst>
          </p:cNvPr>
          <p:cNvSpPr txBox="1"/>
          <p:nvPr>
            <p:custDataLst>
              <p:tags r:id="rId11"/>
            </p:custDataLst>
          </p:nvPr>
        </p:nvSpPr>
        <p:spPr>
          <a:xfrm>
            <a:off x="7962901" y="2663826"/>
            <a:ext cx="969963" cy="955675"/>
          </a:xfrm>
          <a:custGeom>
            <a:avLst/>
            <a:gdLst>
              <a:gd name="connsiteX0" fmla="*/ 547092 w 970228"/>
              <a:gd name="connsiteY0" fmla="*/ 0 h 955344"/>
              <a:gd name="connsiteX1" fmla="*/ 549460 w 970228"/>
              <a:gd name="connsiteY1" fmla="*/ 11951 h 955344"/>
              <a:gd name="connsiteX2" fmla="*/ 553392 w 970228"/>
              <a:gd name="connsiteY2" fmla="*/ 11758 h 955344"/>
              <a:gd name="connsiteX3" fmla="*/ 555241 w 970228"/>
              <a:gd name="connsiteY3" fmla="*/ 21089 h 955344"/>
              <a:gd name="connsiteX4" fmla="*/ 562372 w 970228"/>
              <a:gd name="connsiteY4" fmla="*/ 20739 h 955344"/>
              <a:gd name="connsiteX5" fmla="*/ 564221 w 970228"/>
              <a:gd name="connsiteY5" fmla="*/ 30069 h 955344"/>
              <a:gd name="connsiteX6" fmla="*/ 571353 w 970228"/>
              <a:gd name="connsiteY6" fmla="*/ 29719 h 955344"/>
              <a:gd name="connsiteX7" fmla="*/ 573202 w 970228"/>
              <a:gd name="connsiteY7" fmla="*/ 39049 h 955344"/>
              <a:gd name="connsiteX8" fmla="*/ 580333 w 970228"/>
              <a:gd name="connsiteY8" fmla="*/ 38699 h 955344"/>
              <a:gd name="connsiteX9" fmla="*/ 582182 w 970228"/>
              <a:gd name="connsiteY9" fmla="*/ 48029 h 955344"/>
              <a:gd name="connsiteX10" fmla="*/ 589313 w 970228"/>
              <a:gd name="connsiteY10" fmla="*/ 47679 h 955344"/>
              <a:gd name="connsiteX11" fmla="*/ 591162 w 970228"/>
              <a:gd name="connsiteY11" fmla="*/ 57009 h 955344"/>
              <a:gd name="connsiteX12" fmla="*/ 598293 w 970228"/>
              <a:gd name="connsiteY12" fmla="*/ 56659 h 955344"/>
              <a:gd name="connsiteX13" fmla="*/ 600142 w 970228"/>
              <a:gd name="connsiteY13" fmla="*/ 65990 h 955344"/>
              <a:gd name="connsiteX14" fmla="*/ 607274 w 970228"/>
              <a:gd name="connsiteY14" fmla="*/ 65640 h 955344"/>
              <a:gd name="connsiteX15" fmla="*/ 609123 w 970228"/>
              <a:gd name="connsiteY15" fmla="*/ 74970 h 955344"/>
              <a:gd name="connsiteX16" fmla="*/ 616254 w 970228"/>
              <a:gd name="connsiteY16" fmla="*/ 74620 h 955344"/>
              <a:gd name="connsiteX17" fmla="*/ 618103 w 970228"/>
              <a:gd name="connsiteY17" fmla="*/ 83950 h 955344"/>
              <a:gd name="connsiteX18" fmla="*/ 625234 w 970228"/>
              <a:gd name="connsiteY18" fmla="*/ 83600 h 955344"/>
              <a:gd name="connsiteX19" fmla="*/ 627083 w 970228"/>
              <a:gd name="connsiteY19" fmla="*/ 92931 h 955344"/>
              <a:gd name="connsiteX20" fmla="*/ 634214 w 970228"/>
              <a:gd name="connsiteY20" fmla="*/ 92581 h 955344"/>
              <a:gd name="connsiteX21" fmla="*/ 636063 w 970228"/>
              <a:gd name="connsiteY21" fmla="*/ 101911 h 955344"/>
              <a:gd name="connsiteX22" fmla="*/ 643195 w 970228"/>
              <a:gd name="connsiteY22" fmla="*/ 101561 h 955344"/>
              <a:gd name="connsiteX23" fmla="*/ 645044 w 970228"/>
              <a:gd name="connsiteY23" fmla="*/ 110891 h 955344"/>
              <a:gd name="connsiteX24" fmla="*/ 652175 w 970228"/>
              <a:gd name="connsiteY24" fmla="*/ 110541 h 955344"/>
              <a:gd name="connsiteX25" fmla="*/ 654024 w 970228"/>
              <a:gd name="connsiteY25" fmla="*/ 119871 h 955344"/>
              <a:gd name="connsiteX26" fmla="*/ 661155 w 970228"/>
              <a:gd name="connsiteY26" fmla="*/ 119521 h 955344"/>
              <a:gd name="connsiteX27" fmla="*/ 663004 w 970228"/>
              <a:gd name="connsiteY27" fmla="*/ 128852 h 955344"/>
              <a:gd name="connsiteX28" fmla="*/ 670135 w 970228"/>
              <a:gd name="connsiteY28" fmla="*/ 128502 h 955344"/>
              <a:gd name="connsiteX29" fmla="*/ 671984 w 970228"/>
              <a:gd name="connsiteY29" fmla="*/ 137832 h 955344"/>
              <a:gd name="connsiteX30" fmla="*/ 679116 w 970228"/>
              <a:gd name="connsiteY30" fmla="*/ 137482 h 955344"/>
              <a:gd name="connsiteX31" fmla="*/ 680965 w 970228"/>
              <a:gd name="connsiteY31" fmla="*/ 146812 h 955344"/>
              <a:gd name="connsiteX32" fmla="*/ 688096 w 970228"/>
              <a:gd name="connsiteY32" fmla="*/ 146462 h 955344"/>
              <a:gd name="connsiteX33" fmla="*/ 689945 w 970228"/>
              <a:gd name="connsiteY33" fmla="*/ 155792 h 955344"/>
              <a:gd name="connsiteX34" fmla="*/ 697076 w 970228"/>
              <a:gd name="connsiteY34" fmla="*/ 155442 h 955344"/>
              <a:gd name="connsiteX35" fmla="*/ 698925 w 970228"/>
              <a:gd name="connsiteY35" fmla="*/ 164773 h 955344"/>
              <a:gd name="connsiteX36" fmla="*/ 706056 w 970228"/>
              <a:gd name="connsiteY36" fmla="*/ 164423 h 955344"/>
              <a:gd name="connsiteX37" fmla="*/ 707905 w 970228"/>
              <a:gd name="connsiteY37" fmla="*/ 173753 h 955344"/>
              <a:gd name="connsiteX38" fmla="*/ 715037 w 970228"/>
              <a:gd name="connsiteY38" fmla="*/ 173403 h 955344"/>
              <a:gd name="connsiteX39" fmla="*/ 716886 w 970228"/>
              <a:gd name="connsiteY39" fmla="*/ 182733 h 955344"/>
              <a:gd name="connsiteX40" fmla="*/ 724017 w 970228"/>
              <a:gd name="connsiteY40" fmla="*/ 182383 h 955344"/>
              <a:gd name="connsiteX41" fmla="*/ 725866 w 970228"/>
              <a:gd name="connsiteY41" fmla="*/ 191713 h 955344"/>
              <a:gd name="connsiteX42" fmla="*/ 732997 w 970228"/>
              <a:gd name="connsiteY42" fmla="*/ 191363 h 955344"/>
              <a:gd name="connsiteX43" fmla="*/ 734846 w 970228"/>
              <a:gd name="connsiteY43" fmla="*/ 200694 h 955344"/>
              <a:gd name="connsiteX44" fmla="*/ 741977 w 970228"/>
              <a:gd name="connsiteY44" fmla="*/ 200344 h 955344"/>
              <a:gd name="connsiteX45" fmla="*/ 743826 w 970228"/>
              <a:gd name="connsiteY45" fmla="*/ 209674 h 955344"/>
              <a:gd name="connsiteX46" fmla="*/ 750958 w 970228"/>
              <a:gd name="connsiteY46" fmla="*/ 209324 h 955344"/>
              <a:gd name="connsiteX47" fmla="*/ 752807 w 970228"/>
              <a:gd name="connsiteY47" fmla="*/ 218654 h 955344"/>
              <a:gd name="connsiteX48" fmla="*/ 759938 w 970228"/>
              <a:gd name="connsiteY48" fmla="*/ 218304 h 955344"/>
              <a:gd name="connsiteX49" fmla="*/ 761787 w 970228"/>
              <a:gd name="connsiteY49" fmla="*/ 227634 h 955344"/>
              <a:gd name="connsiteX50" fmla="*/ 768918 w 970228"/>
              <a:gd name="connsiteY50" fmla="*/ 227284 h 955344"/>
              <a:gd name="connsiteX51" fmla="*/ 770767 w 970228"/>
              <a:gd name="connsiteY51" fmla="*/ 236615 h 955344"/>
              <a:gd name="connsiteX52" fmla="*/ 774310 w 970228"/>
              <a:gd name="connsiteY52" fmla="*/ 236441 h 955344"/>
              <a:gd name="connsiteX53" fmla="*/ 775989 w 970228"/>
              <a:gd name="connsiteY53" fmla="*/ 234763 h 955344"/>
              <a:gd name="connsiteX54" fmla="*/ 777510 w 970228"/>
              <a:gd name="connsiteY54" fmla="*/ 236284 h 955344"/>
              <a:gd name="connsiteX55" fmla="*/ 777899 w 970228"/>
              <a:gd name="connsiteY55" fmla="*/ 236265 h 955344"/>
              <a:gd name="connsiteX56" fmla="*/ 778000 w 970228"/>
              <a:gd name="connsiteY56" fmla="*/ 236774 h 955344"/>
              <a:gd name="connsiteX57" fmla="*/ 786490 w 970228"/>
              <a:gd name="connsiteY57" fmla="*/ 245264 h 955344"/>
              <a:gd name="connsiteX58" fmla="*/ 786879 w 970228"/>
              <a:gd name="connsiteY58" fmla="*/ 245245 h 955344"/>
              <a:gd name="connsiteX59" fmla="*/ 786980 w 970228"/>
              <a:gd name="connsiteY59" fmla="*/ 245754 h 955344"/>
              <a:gd name="connsiteX60" fmla="*/ 795470 w 970228"/>
              <a:gd name="connsiteY60" fmla="*/ 254244 h 955344"/>
              <a:gd name="connsiteX61" fmla="*/ 795859 w 970228"/>
              <a:gd name="connsiteY61" fmla="*/ 254225 h 955344"/>
              <a:gd name="connsiteX62" fmla="*/ 795960 w 970228"/>
              <a:gd name="connsiteY62" fmla="*/ 254734 h 955344"/>
              <a:gd name="connsiteX63" fmla="*/ 804450 w 970228"/>
              <a:gd name="connsiteY63" fmla="*/ 263224 h 955344"/>
              <a:gd name="connsiteX64" fmla="*/ 804840 w 970228"/>
              <a:gd name="connsiteY64" fmla="*/ 263205 h 955344"/>
              <a:gd name="connsiteX65" fmla="*/ 804941 w 970228"/>
              <a:gd name="connsiteY65" fmla="*/ 263715 h 955344"/>
              <a:gd name="connsiteX66" fmla="*/ 970228 w 970228"/>
              <a:gd name="connsiteY66" fmla="*/ 429003 h 955344"/>
              <a:gd name="connsiteX67" fmla="*/ 969583 w 970228"/>
              <a:gd name="connsiteY67" fmla="*/ 435405 h 955344"/>
              <a:gd name="connsiteX68" fmla="*/ 562535 w 970228"/>
              <a:gd name="connsiteY68" fmla="*/ 931691 h 955344"/>
              <a:gd name="connsiteX69" fmla="*/ 486336 w 970228"/>
              <a:gd name="connsiteY69" fmla="*/ 955344 h 955344"/>
              <a:gd name="connsiteX70" fmla="*/ 368078 w 970228"/>
              <a:gd name="connsiteY70" fmla="*/ 837086 h 955344"/>
              <a:gd name="connsiteX71" fmla="*/ 363118 w 970228"/>
              <a:gd name="connsiteY71" fmla="*/ 837086 h 955344"/>
              <a:gd name="connsiteX72" fmla="*/ 363118 w 970228"/>
              <a:gd name="connsiteY72" fmla="*/ 832126 h 955344"/>
              <a:gd name="connsiteX73" fmla="*/ 359098 w 970228"/>
              <a:gd name="connsiteY73" fmla="*/ 828106 h 955344"/>
              <a:gd name="connsiteX74" fmla="*/ 354137 w 970228"/>
              <a:gd name="connsiteY74" fmla="*/ 828106 h 955344"/>
              <a:gd name="connsiteX75" fmla="*/ 354137 w 970228"/>
              <a:gd name="connsiteY75" fmla="*/ 823145 h 955344"/>
              <a:gd name="connsiteX76" fmla="*/ 350118 w 970228"/>
              <a:gd name="connsiteY76" fmla="*/ 819126 h 955344"/>
              <a:gd name="connsiteX77" fmla="*/ 345157 w 970228"/>
              <a:gd name="connsiteY77" fmla="*/ 819126 h 955344"/>
              <a:gd name="connsiteX78" fmla="*/ 345157 w 970228"/>
              <a:gd name="connsiteY78" fmla="*/ 814165 h 955344"/>
              <a:gd name="connsiteX79" fmla="*/ 341138 w 970228"/>
              <a:gd name="connsiteY79" fmla="*/ 810146 h 955344"/>
              <a:gd name="connsiteX80" fmla="*/ 336177 w 970228"/>
              <a:gd name="connsiteY80" fmla="*/ 810146 h 955344"/>
              <a:gd name="connsiteX81" fmla="*/ 336177 w 970228"/>
              <a:gd name="connsiteY81" fmla="*/ 805185 h 955344"/>
              <a:gd name="connsiteX82" fmla="*/ 332157 w 970228"/>
              <a:gd name="connsiteY82" fmla="*/ 801165 h 955344"/>
              <a:gd name="connsiteX83" fmla="*/ 327196 w 970228"/>
              <a:gd name="connsiteY83" fmla="*/ 801165 h 955344"/>
              <a:gd name="connsiteX84" fmla="*/ 327196 w 970228"/>
              <a:gd name="connsiteY84" fmla="*/ 796204 h 955344"/>
              <a:gd name="connsiteX85" fmla="*/ 323177 w 970228"/>
              <a:gd name="connsiteY85" fmla="*/ 792185 h 955344"/>
              <a:gd name="connsiteX86" fmla="*/ 318216 w 970228"/>
              <a:gd name="connsiteY86" fmla="*/ 792185 h 955344"/>
              <a:gd name="connsiteX87" fmla="*/ 318216 w 970228"/>
              <a:gd name="connsiteY87" fmla="*/ 787224 h 955344"/>
              <a:gd name="connsiteX88" fmla="*/ 314197 w 970228"/>
              <a:gd name="connsiteY88" fmla="*/ 783205 h 955344"/>
              <a:gd name="connsiteX89" fmla="*/ 309236 w 970228"/>
              <a:gd name="connsiteY89" fmla="*/ 783205 h 955344"/>
              <a:gd name="connsiteX90" fmla="*/ 309236 w 970228"/>
              <a:gd name="connsiteY90" fmla="*/ 778244 h 955344"/>
              <a:gd name="connsiteX91" fmla="*/ 305217 w 970228"/>
              <a:gd name="connsiteY91" fmla="*/ 774225 h 955344"/>
              <a:gd name="connsiteX92" fmla="*/ 300255 w 970228"/>
              <a:gd name="connsiteY92" fmla="*/ 774225 h 955344"/>
              <a:gd name="connsiteX93" fmla="*/ 300255 w 970228"/>
              <a:gd name="connsiteY93" fmla="*/ 769263 h 955344"/>
              <a:gd name="connsiteX94" fmla="*/ 296236 w 970228"/>
              <a:gd name="connsiteY94" fmla="*/ 765244 h 955344"/>
              <a:gd name="connsiteX95" fmla="*/ 291275 w 970228"/>
              <a:gd name="connsiteY95" fmla="*/ 765244 h 955344"/>
              <a:gd name="connsiteX96" fmla="*/ 291275 w 970228"/>
              <a:gd name="connsiteY96" fmla="*/ 760283 h 955344"/>
              <a:gd name="connsiteX97" fmla="*/ 287256 w 970228"/>
              <a:gd name="connsiteY97" fmla="*/ 756264 h 955344"/>
              <a:gd name="connsiteX98" fmla="*/ 282295 w 970228"/>
              <a:gd name="connsiteY98" fmla="*/ 756264 h 955344"/>
              <a:gd name="connsiteX99" fmla="*/ 282295 w 970228"/>
              <a:gd name="connsiteY99" fmla="*/ 751303 h 955344"/>
              <a:gd name="connsiteX100" fmla="*/ 278276 w 970228"/>
              <a:gd name="connsiteY100" fmla="*/ 747284 h 955344"/>
              <a:gd name="connsiteX101" fmla="*/ 273315 w 970228"/>
              <a:gd name="connsiteY101" fmla="*/ 747284 h 955344"/>
              <a:gd name="connsiteX102" fmla="*/ 273315 w 970228"/>
              <a:gd name="connsiteY102" fmla="*/ 742323 h 955344"/>
              <a:gd name="connsiteX103" fmla="*/ 270872 w 970228"/>
              <a:gd name="connsiteY103" fmla="*/ 739879 h 955344"/>
              <a:gd name="connsiteX104" fmla="*/ 272447 w 970228"/>
              <a:gd name="connsiteY104" fmla="*/ 738304 h 955344"/>
              <a:gd name="connsiteX105" fmla="*/ 264334 w 970228"/>
              <a:gd name="connsiteY105" fmla="*/ 738304 h 955344"/>
              <a:gd name="connsiteX106" fmla="*/ 264334 w 970228"/>
              <a:gd name="connsiteY106" fmla="*/ 729323 h 955344"/>
              <a:gd name="connsiteX107" fmla="*/ 255354 w 970228"/>
              <a:gd name="connsiteY107" fmla="*/ 729323 h 955344"/>
              <a:gd name="connsiteX108" fmla="*/ 255354 w 970228"/>
              <a:gd name="connsiteY108" fmla="*/ 720343 h 955344"/>
              <a:gd name="connsiteX109" fmla="*/ 246374 w 970228"/>
              <a:gd name="connsiteY109" fmla="*/ 720343 h 955344"/>
              <a:gd name="connsiteX110" fmla="*/ 246374 w 970228"/>
              <a:gd name="connsiteY110" fmla="*/ 711363 h 955344"/>
              <a:gd name="connsiteX111" fmla="*/ 237394 w 970228"/>
              <a:gd name="connsiteY111" fmla="*/ 711363 h 955344"/>
              <a:gd name="connsiteX112" fmla="*/ 237394 w 970228"/>
              <a:gd name="connsiteY112" fmla="*/ 702383 h 955344"/>
              <a:gd name="connsiteX113" fmla="*/ 228413 w 970228"/>
              <a:gd name="connsiteY113" fmla="*/ 702383 h 955344"/>
              <a:gd name="connsiteX114" fmla="*/ 228413 w 970228"/>
              <a:gd name="connsiteY114" fmla="*/ 693402 h 955344"/>
              <a:gd name="connsiteX115" fmla="*/ 219433 w 970228"/>
              <a:gd name="connsiteY115" fmla="*/ 693402 h 955344"/>
              <a:gd name="connsiteX116" fmla="*/ 219433 w 970228"/>
              <a:gd name="connsiteY116" fmla="*/ 684422 h 955344"/>
              <a:gd name="connsiteX117" fmla="*/ 210453 w 970228"/>
              <a:gd name="connsiteY117" fmla="*/ 684422 h 955344"/>
              <a:gd name="connsiteX118" fmla="*/ 210453 w 970228"/>
              <a:gd name="connsiteY118" fmla="*/ 675442 h 955344"/>
              <a:gd name="connsiteX119" fmla="*/ 201473 w 970228"/>
              <a:gd name="connsiteY119" fmla="*/ 675442 h 955344"/>
              <a:gd name="connsiteX120" fmla="*/ 201473 w 970228"/>
              <a:gd name="connsiteY120" fmla="*/ 666462 h 955344"/>
              <a:gd name="connsiteX121" fmla="*/ 192492 w 970228"/>
              <a:gd name="connsiteY121" fmla="*/ 666462 h 955344"/>
              <a:gd name="connsiteX122" fmla="*/ 192492 w 970228"/>
              <a:gd name="connsiteY122" fmla="*/ 657481 h 955344"/>
              <a:gd name="connsiteX123" fmla="*/ 183512 w 970228"/>
              <a:gd name="connsiteY123" fmla="*/ 657481 h 955344"/>
              <a:gd name="connsiteX124" fmla="*/ 183512 w 970228"/>
              <a:gd name="connsiteY124" fmla="*/ 648501 h 955344"/>
              <a:gd name="connsiteX125" fmla="*/ 174532 w 970228"/>
              <a:gd name="connsiteY125" fmla="*/ 648501 h 955344"/>
              <a:gd name="connsiteX126" fmla="*/ 174532 w 970228"/>
              <a:gd name="connsiteY126" fmla="*/ 639521 h 955344"/>
              <a:gd name="connsiteX127" fmla="*/ 165552 w 970228"/>
              <a:gd name="connsiteY127" fmla="*/ 639521 h 955344"/>
              <a:gd name="connsiteX128" fmla="*/ 165552 w 970228"/>
              <a:gd name="connsiteY128" fmla="*/ 630540 h 955344"/>
              <a:gd name="connsiteX129" fmla="*/ 156571 w 970228"/>
              <a:gd name="connsiteY129" fmla="*/ 630540 h 955344"/>
              <a:gd name="connsiteX130" fmla="*/ 156571 w 970228"/>
              <a:gd name="connsiteY130" fmla="*/ 621560 h 955344"/>
              <a:gd name="connsiteX131" fmla="*/ 147591 w 970228"/>
              <a:gd name="connsiteY131" fmla="*/ 621560 h 955344"/>
              <a:gd name="connsiteX132" fmla="*/ 147591 w 970228"/>
              <a:gd name="connsiteY132" fmla="*/ 612580 h 955344"/>
              <a:gd name="connsiteX133" fmla="*/ 138611 w 970228"/>
              <a:gd name="connsiteY133" fmla="*/ 612580 h 955344"/>
              <a:gd name="connsiteX134" fmla="*/ 138611 w 970228"/>
              <a:gd name="connsiteY134" fmla="*/ 603600 h 955344"/>
              <a:gd name="connsiteX135" fmla="*/ 129631 w 970228"/>
              <a:gd name="connsiteY135" fmla="*/ 603600 h 955344"/>
              <a:gd name="connsiteX136" fmla="*/ 129631 w 970228"/>
              <a:gd name="connsiteY136" fmla="*/ 594620 h 955344"/>
              <a:gd name="connsiteX137" fmla="*/ 120650 w 970228"/>
              <a:gd name="connsiteY137" fmla="*/ 594620 h 955344"/>
              <a:gd name="connsiteX138" fmla="*/ 120650 w 970228"/>
              <a:gd name="connsiteY138" fmla="*/ 585639 h 955344"/>
              <a:gd name="connsiteX139" fmla="*/ 111670 w 970228"/>
              <a:gd name="connsiteY139" fmla="*/ 585639 h 955344"/>
              <a:gd name="connsiteX140" fmla="*/ 111670 w 970228"/>
              <a:gd name="connsiteY140" fmla="*/ 573881 h 955344"/>
              <a:gd name="connsiteX141" fmla="*/ 105370 w 970228"/>
              <a:gd name="connsiteY141" fmla="*/ 573881 h 955344"/>
              <a:gd name="connsiteX142" fmla="*/ 105370 w 970228"/>
              <a:gd name="connsiteY142" fmla="*/ 517640 h 955344"/>
              <a:gd name="connsiteX143" fmla="*/ 101904 w 970228"/>
              <a:gd name="connsiteY143" fmla="*/ 520509 h 955344"/>
              <a:gd name="connsiteX144" fmla="*/ 97190 w 970228"/>
              <a:gd name="connsiteY144" fmla="*/ 507997 h 955344"/>
              <a:gd name="connsiteX145" fmla="*/ 92924 w 970228"/>
              <a:gd name="connsiteY145" fmla="*/ 511529 h 955344"/>
              <a:gd name="connsiteX146" fmla="*/ 88210 w 970228"/>
              <a:gd name="connsiteY146" fmla="*/ 499015 h 955344"/>
              <a:gd name="connsiteX147" fmla="*/ 83943 w 970228"/>
              <a:gd name="connsiteY147" fmla="*/ 502548 h 955344"/>
              <a:gd name="connsiteX148" fmla="*/ 79229 w 970228"/>
              <a:gd name="connsiteY148" fmla="*/ 490036 h 955344"/>
              <a:gd name="connsiteX149" fmla="*/ 74963 w 970228"/>
              <a:gd name="connsiteY149" fmla="*/ 493568 h 955344"/>
              <a:gd name="connsiteX150" fmla="*/ 70249 w 970228"/>
              <a:gd name="connsiteY150" fmla="*/ 481056 h 955344"/>
              <a:gd name="connsiteX151" fmla="*/ 65983 w 970228"/>
              <a:gd name="connsiteY151" fmla="*/ 484588 h 955344"/>
              <a:gd name="connsiteX152" fmla="*/ 61269 w 970228"/>
              <a:gd name="connsiteY152" fmla="*/ 472076 h 955344"/>
              <a:gd name="connsiteX153" fmla="*/ 57003 w 970228"/>
              <a:gd name="connsiteY153" fmla="*/ 475608 h 955344"/>
              <a:gd name="connsiteX154" fmla="*/ 52289 w 970228"/>
              <a:gd name="connsiteY154" fmla="*/ 463095 h 955344"/>
              <a:gd name="connsiteX155" fmla="*/ 48022 w 970228"/>
              <a:gd name="connsiteY155" fmla="*/ 466628 h 955344"/>
              <a:gd name="connsiteX156" fmla="*/ 43308 w 970228"/>
              <a:gd name="connsiteY156" fmla="*/ 454115 h 955344"/>
              <a:gd name="connsiteX157" fmla="*/ 39042 w 970228"/>
              <a:gd name="connsiteY157" fmla="*/ 457647 h 955344"/>
              <a:gd name="connsiteX158" fmla="*/ 34168 w 970228"/>
              <a:gd name="connsiteY158" fmla="*/ 444709 h 955344"/>
              <a:gd name="connsiteX159" fmla="*/ 32742 w 970228"/>
              <a:gd name="connsiteY159" fmla="*/ 445889 h 955344"/>
              <a:gd name="connsiteX160" fmla="*/ 0 w 970228"/>
              <a:gd name="connsiteY160" fmla="*/ 358973 h 955344"/>
              <a:gd name="connsiteX161" fmla="*/ 70948 w 970228"/>
              <a:gd name="connsiteY161" fmla="*/ 308060 h 955344"/>
              <a:gd name="connsiteX162" fmla="*/ 70948 w 970228"/>
              <a:gd name="connsiteY162" fmla="*/ 302574 h 955344"/>
              <a:gd name="connsiteX163" fmla="*/ 61968 w 970228"/>
              <a:gd name="connsiteY163" fmla="*/ 302574 h 955344"/>
              <a:gd name="connsiteX164" fmla="*/ 61968 w 970228"/>
              <a:gd name="connsiteY164" fmla="*/ 293593 h 955344"/>
              <a:gd name="connsiteX165" fmla="*/ 52987 w 970228"/>
              <a:gd name="connsiteY165" fmla="*/ 293593 h 955344"/>
              <a:gd name="connsiteX166" fmla="*/ 52987 w 970228"/>
              <a:gd name="connsiteY166" fmla="*/ 284613 h 955344"/>
              <a:gd name="connsiteX167" fmla="*/ 44007 w 970228"/>
              <a:gd name="connsiteY167" fmla="*/ 284613 h 955344"/>
              <a:gd name="connsiteX168" fmla="*/ 44007 w 970228"/>
              <a:gd name="connsiteY168" fmla="*/ 275633 h 955344"/>
              <a:gd name="connsiteX169" fmla="*/ 35027 w 970228"/>
              <a:gd name="connsiteY169" fmla="*/ 275633 h 955344"/>
              <a:gd name="connsiteX170" fmla="*/ 35027 w 970228"/>
              <a:gd name="connsiteY170" fmla="*/ 266653 h 955344"/>
              <a:gd name="connsiteX171" fmla="*/ 26047 w 970228"/>
              <a:gd name="connsiteY171" fmla="*/ 266653 h 955344"/>
              <a:gd name="connsiteX172" fmla="*/ 26047 w 970228"/>
              <a:gd name="connsiteY172" fmla="*/ 257673 h 955344"/>
              <a:gd name="connsiteX173" fmla="*/ 17066 w 970228"/>
              <a:gd name="connsiteY173" fmla="*/ 257673 h 955344"/>
              <a:gd name="connsiteX174" fmla="*/ 17066 w 970228"/>
              <a:gd name="connsiteY174" fmla="*/ 248692 h 955344"/>
              <a:gd name="connsiteX175" fmla="*/ 8086 w 970228"/>
              <a:gd name="connsiteY175" fmla="*/ 248692 h 955344"/>
              <a:gd name="connsiteX176" fmla="*/ 8086 w 970228"/>
              <a:gd name="connsiteY176" fmla="*/ 236934 h 955344"/>
              <a:gd name="connsiteX177" fmla="*/ 1786 w 970228"/>
              <a:gd name="connsiteY177" fmla="*/ 236934 h 955344"/>
              <a:gd name="connsiteX178" fmla="*/ 1786 w 970228"/>
              <a:gd name="connsiteY178" fmla="*/ 182761 h 955344"/>
              <a:gd name="connsiteX179" fmla="*/ 80270 w 970228"/>
              <a:gd name="connsiteY179" fmla="*/ 182761 h 955344"/>
              <a:gd name="connsiteX180" fmla="*/ 80270 w 970228"/>
              <a:gd name="connsiteY180" fmla="*/ 182119 h 955344"/>
              <a:gd name="connsiteX181" fmla="*/ 71290 w 970228"/>
              <a:gd name="connsiteY181" fmla="*/ 182119 h 955344"/>
              <a:gd name="connsiteX182" fmla="*/ 71290 w 970228"/>
              <a:gd name="connsiteY182" fmla="*/ 173139 h 955344"/>
              <a:gd name="connsiteX183" fmla="*/ 62309 w 970228"/>
              <a:gd name="connsiteY183" fmla="*/ 173139 h 955344"/>
              <a:gd name="connsiteX184" fmla="*/ 62309 w 970228"/>
              <a:gd name="connsiteY184" fmla="*/ 164158 h 955344"/>
              <a:gd name="connsiteX185" fmla="*/ 53329 w 970228"/>
              <a:gd name="connsiteY185" fmla="*/ 164158 h 955344"/>
              <a:gd name="connsiteX186" fmla="*/ 53329 w 970228"/>
              <a:gd name="connsiteY186" fmla="*/ 152400 h 955344"/>
              <a:gd name="connsiteX187" fmla="*/ 47029 w 970228"/>
              <a:gd name="connsiteY187" fmla="*/ 152400 h 955344"/>
              <a:gd name="connsiteX188" fmla="*/ 47029 w 970228"/>
              <a:gd name="connsiteY188" fmla="*/ 101203 h 955344"/>
              <a:gd name="connsiteX189" fmla="*/ 64960 w 970228"/>
              <a:gd name="connsiteY189" fmla="*/ 101203 h 955344"/>
              <a:gd name="connsiteX190" fmla="*/ 64562 w 970228"/>
              <a:gd name="connsiteY190" fmla="*/ 98546 h 955344"/>
              <a:gd name="connsiteX191" fmla="*/ 56951 w 970228"/>
              <a:gd name="connsiteY191" fmla="*/ 98725 h 955344"/>
              <a:gd name="connsiteX192" fmla="*/ 55581 w 970228"/>
              <a:gd name="connsiteY192" fmla="*/ 89565 h 955344"/>
              <a:gd name="connsiteX193" fmla="*/ 47971 w 970228"/>
              <a:gd name="connsiteY193" fmla="*/ 89744 h 955344"/>
              <a:gd name="connsiteX194" fmla="*/ 46197 w 970228"/>
              <a:gd name="connsiteY194" fmla="*/ 77879 h 955344"/>
              <a:gd name="connsiteX195" fmla="*/ 41671 w 970228"/>
              <a:gd name="connsiteY195" fmla="*/ 77986 h 955344"/>
              <a:gd name="connsiteX196" fmla="*/ 32146 w 970228"/>
              <a:gd name="connsiteY196" fmla="*/ 14287 h 955344"/>
              <a:gd name="connsiteX197" fmla="*/ 547092 w 970228"/>
              <a:gd name="connsiteY197" fmla="*/ 0 h 95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970228" h="955344">
                <a:moveTo>
                  <a:pt x="547092" y="0"/>
                </a:moveTo>
                <a:lnTo>
                  <a:pt x="549460" y="11951"/>
                </a:lnTo>
                <a:lnTo>
                  <a:pt x="553392" y="11758"/>
                </a:lnTo>
                <a:lnTo>
                  <a:pt x="555241" y="21089"/>
                </a:lnTo>
                <a:lnTo>
                  <a:pt x="562372" y="20739"/>
                </a:lnTo>
                <a:lnTo>
                  <a:pt x="564221" y="30069"/>
                </a:lnTo>
                <a:lnTo>
                  <a:pt x="571353" y="29719"/>
                </a:lnTo>
                <a:lnTo>
                  <a:pt x="573202" y="39049"/>
                </a:lnTo>
                <a:lnTo>
                  <a:pt x="580333" y="38699"/>
                </a:lnTo>
                <a:lnTo>
                  <a:pt x="582182" y="48029"/>
                </a:lnTo>
                <a:lnTo>
                  <a:pt x="589313" y="47679"/>
                </a:lnTo>
                <a:lnTo>
                  <a:pt x="591162" y="57009"/>
                </a:lnTo>
                <a:lnTo>
                  <a:pt x="598293" y="56659"/>
                </a:lnTo>
                <a:lnTo>
                  <a:pt x="600142" y="65990"/>
                </a:lnTo>
                <a:lnTo>
                  <a:pt x="607274" y="65640"/>
                </a:lnTo>
                <a:lnTo>
                  <a:pt x="609123" y="74970"/>
                </a:lnTo>
                <a:lnTo>
                  <a:pt x="616254" y="74620"/>
                </a:lnTo>
                <a:lnTo>
                  <a:pt x="618103" y="83950"/>
                </a:lnTo>
                <a:lnTo>
                  <a:pt x="625234" y="83600"/>
                </a:lnTo>
                <a:lnTo>
                  <a:pt x="627083" y="92931"/>
                </a:lnTo>
                <a:lnTo>
                  <a:pt x="634214" y="92581"/>
                </a:lnTo>
                <a:lnTo>
                  <a:pt x="636063" y="101911"/>
                </a:lnTo>
                <a:lnTo>
                  <a:pt x="643195" y="101561"/>
                </a:lnTo>
                <a:lnTo>
                  <a:pt x="645044" y="110891"/>
                </a:lnTo>
                <a:lnTo>
                  <a:pt x="652175" y="110541"/>
                </a:lnTo>
                <a:lnTo>
                  <a:pt x="654024" y="119871"/>
                </a:lnTo>
                <a:lnTo>
                  <a:pt x="661155" y="119521"/>
                </a:lnTo>
                <a:lnTo>
                  <a:pt x="663004" y="128852"/>
                </a:lnTo>
                <a:lnTo>
                  <a:pt x="670135" y="128502"/>
                </a:lnTo>
                <a:lnTo>
                  <a:pt x="671984" y="137832"/>
                </a:lnTo>
                <a:lnTo>
                  <a:pt x="679116" y="137482"/>
                </a:lnTo>
                <a:lnTo>
                  <a:pt x="680965" y="146812"/>
                </a:lnTo>
                <a:lnTo>
                  <a:pt x="688096" y="146462"/>
                </a:lnTo>
                <a:lnTo>
                  <a:pt x="689945" y="155792"/>
                </a:lnTo>
                <a:lnTo>
                  <a:pt x="697076" y="155442"/>
                </a:lnTo>
                <a:lnTo>
                  <a:pt x="698925" y="164773"/>
                </a:lnTo>
                <a:lnTo>
                  <a:pt x="706056" y="164423"/>
                </a:lnTo>
                <a:lnTo>
                  <a:pt x="707905" y="173753"/>
                </a:lnTo>
                <a:lnTo>
                  <a:pt x="715037" y="173403"/>
                </a:lnTo>
                <a:lnTo>
                  <a:pt x="716886" y="182733"/>
                </a:lnTo>
                <a:lnTo>
                  <a:pt x="724017" y="182383"/>
                </a:lnTo>
                <a:lnTo>
                  <a:pt x="725866" y="191713"/>
                </a:lnTo>
                <a:lnTo>
                  <a:pt x="732997" y="191363"/>
                </a:lnTo>
                <a:lnTo>
                  <a:pt x="734846" y="200694"/>
                </a:lnTo>
                <a:lnTo>
                  <a:pt x="741977" y="200344"/>
                </a:lnTo>
                <a:lnTo>
                  <a:pt x="743826" y="209674"/>
                </a:lnTo>
                <a:lnTo>
                  <a:pt x="750958" y="209324"/>
                </a:lnTo>
                <a:lnTo>
                  <a:pt x="752807" y="218654"/>
                </a:lnTo>
                <a:lnTo>
                  <a:pt x="759938" y="218304"/>
                </a:lnTo>
                <a:lnTo>
                  <a:pt x="761787" y="227634"/>
                </a:lnTo>
                <a:lnTo>
                  <a:pt x="768918" y="227284"/>
                </a:lnTo>
                <a:lnTo>
                  <a:pt x="770767" y="236615"/>
                </a:lnTo>
                <a:lnTo>
                  <a:pt x="774310" y="236441"/>
                </a:lnTo>
                <a:lnTo>
                  <a:pt x="775989" y="234763"/>
                </a:lnTo>
                <a:lnTo>
                  <a:pt x="777510" y="236284"/>
                </a:lnTo>
                <a:lnTo>
                  <a:pt x="777899" y="236265"/>
                </a:lnTo>
                <a:lnTo>
                  <a:pt x="778000" y="236774"/>
                </a:lnTo>
                <a:lnTo>
                  <a:pt x="786490" y="245264"/>
                </a:lnTo>
                <a:lnTo>
                  <a:pt x="786879" y="245245"/>
                </a:lnTo>
                <a:lnTo>
                  <a:pt x="786980" y="245754"/>
                </a:lnTo>
                <a:lnTo>
                  <a:pt x="795470" y="254244"/>
                </a:lnTo>
                <a:lnTo>
                  <a:pt x="795859" y="254225"/>
                </a:lnTo>
                <a:lnTo>
                  <a:pt x="795960" y="254734"/>
                </a:lnTo>
                <a:lnTo>
                  <a:pt x="804450" y="263224"/>
                </a:lnTo>
                <a:lnTo>
                  <a:pt x="804840" y="263205"/>
                </a:lnTo>
                <a:lnTo>
                  <a:pt x="804941" y="263715"/>
                </a:lnTo>
                <a:lnTo>
                  <a:pt x="970228" y="429003"/>
                </a:lnTo>
                <a:lnTo>
                  <a:pt x="969583" y="435405"/>
                </a:lnTo>
                <a:cubicBezTo>
                  <a:pt x="923666" y="659797"/>
                  <a:pt x="768731" y="844477"/>
                  <a:pt x="562535" y="931691"/>
                </a:cubicBezTo>
                <a:lnTo>
                  <a:pt x="486336" y="955344"/>
                </a:lnTo>
                <a:lnTo>
                  <a:pt x="368078" y="837086"/>
                </a:lnTo>
                <a:lnTo>
                  <a:pt x="363118" y="837086"/>
                </a:lnTo>
                <a:lnTo>
                  <a:pt x="363118" y="832126"/>
                </a:lnTo>
                <a:lnTo>
                  <a:pt x="359098" y="828106"/>
                </a:lnTo>
                <a:lnTo>
                  <a:pt x="354137" y="828106"/>
                </a:lnTo>
                <a:lnTo>
                  <a:pt x="354137" y="823145"/>
                </a:lnTo>
                <a:lnTo>
                  <a:pt x="350118" y="819126"/>
                </a:lnTo>
                <a:lnTo>
                  <a:pt x="345157" y="819126"/>
                </a:lnTo>
                <a:lnTo>
                  <a:pt x="345157" y="814165"/>
                </a:lnTo>
                <a:lnTo>
                  <a:pt x="341138" y="810146"/>
                </a:lnTo>
                <a:lnTo>
                  <a:pt x="336177" y="810146"/>
                </a:lnTo>
                <a:lnTo>
                  <a:pt x="336177" y="805185"/>
                </a:lnTo>
                <a:lnTo>
                  <a:pt x="332157" y="801165"/>
                </a:lnTo>
                <a:lnTo>
                  <a:pt x="327196" y="801165"/>
                </a:lnTo>
                <a:lnTo>
                  <a:pt x="327196" y="796204"/>
                </a:lnTo>
                <a:lnTo>
                  <a:pt x="323177" y="792185"/>
                </a:lnTo>
                <a:lnTo>
                  <a:pt x="318216" y="792185"/>
                </a:lnTo>
                <a:lnTo>
                  <a:pt x="318216" y="787224"/>
                </a:lnTo>
                <a:lnTo>
                  <a:pt x="314197" y="783205"/>
                </a:lnTo>
                <a:lnTo>
                  <a:pt x="309236" y="783205"/>
                </a:lnTo>
                <a:lnTo>
                  <a:pt x="309236" y="778244"/>
                </a:lnTo>
                <a:lnTo>
                  <a:pt x="305217" y="774225"/>
                </a:lnTo>
                <a:lnTo>
                  <a:pt x="300255" y="774225"/>
                </a:lnTo>
                <a:lnTo>
                  <a:pt x="300255" y="769263"/>
                </a:lnTo>
                <a:lnTo>
                  <a:pt x="296236" y="765244"/>
                </a:lnTo>
                <a:lnTo>
                  <a:pt x="291275" y="765244"/>
                </a:lnTo>
                <a:lnTo>
                  <a:pt x="291275" y="760283"/>
                </a:lnTo>
                <a:lnTo>
                  <a:pt x="287256" y="756264"/>
                </a:lnTo>
                <a:lnTo>
                  <a:pt x="282295" y="756264"/>
                </a:lnTo>
                <a:lnTo>
                  <a:pt x="282295" y="751303"/>
                </a:lnTo>
                <a:lnTo>
                  <a:pt x="278276" y="747284"/>
                </a:lnTo>
                <a:lnTo>
                  <a:pt x="273315" y="747284"/>
                </a:lnTo>
                <a:lnTo>
                  <a:pt x="273315" y="742323"/>
                </a:lnTo>
                <a:lnTo>
                  <a:pt x="270872" y="739879"/>
                </a:lnTo>
                <a:lnTo>
                  <a:pt x="272447" y="738304"/>
                </a:lnTo>
                <a:lnTo>
                  <a:pt x="264334" y="738304"/>
                </a:lnTo>
                <a:lnTo>
                  <a:pt x="264334" y="729323"/>
                </a:lnTo>
                <a:lnTo>
                  <a:pt x="255354" y="729323"/>
                </a:lnTo>
                <a:lnTo>
                  <a:pt x="255354" y="720343"/>
                </a:lnTo>
                <a:lnTo>
                  <a:pt x="246374" y="720343"/>
                </a:lnTo>
                <a:lnTo>
                  <a:pt x="246374" y="711363"/>
                </a:lnTo>
                <a:lnTo>
                  <a:pt x="237394" y="711363"/>
                </a:lnTo>
                <a:lnTo>
                  <a:pt x="237394" y="702383"/>
                </a:lnTo>
                <a:lnTo>
                  <a:pt x="228413" y="702383"/>
                </a:lnTo>
                <a:lnTo>
                  <a:pt x="228413" y="693402"/>
                </a:lnTo>
                <a:lnTo>
                  <a:pt x="219433" y="693402"/>
                </a:lnTo>
                <a:lnTo>
                  <a:pt x="219433" y="684422"/>
                </a:lnTo>
                <a:lnTo>
                  <a:pt x="210453" y="684422"/>
                </a:lnTo>
                <a:lnTo>
                  <a:pt x="210453" y="675442"/>
                </a:lnTo>
                <a:lnTo>
                  <a:pt x="201473" y="675442"/>
                </a:lnTo>
                <a:lnTo>
                  <a:pt x="201473" y="666462"/>
                </a:lnTo>
                <a:lnTo>
                  <a:pt x="192492" y="666462"/>
                </a:lnTo>
                <a:lnTo>
                  <a:pt x="192492" y="657481"/>
                </a:lnTo>
                <a:lnTo>
                  <a:pt x="183512" y="657481"/>
                </a:lnTo>
                <a:lnTo>
                  <a:pt x="183512" y="648501"/>
                </a:lnTo>
                <a:lnTo>
                  <a:pt x="174532" y="648501"/>
                </a:lnTo>
                <a:lnTo>
                  <a:pt x="174532" y="639521"/>
                </a:lnTo>
                <a:lnTo>
                  <a:pt x="165552" y="639521"/>
                </a:lnTo>
                <a:lnTo>
                  <a:pt x="165552" y="630540"/>
                </a:lnTo>
                <a:lnTo>
                  <a:pt x="156571" y="630540"/>
                </a:lnTo>
                <a:lnTo>
                  <a:pt x="156571" y="621560"/>
                </a:lnTo>
                <a:lnTo>
                  <a:pt x="147591" y="621560"/>
                </a:lnTo>
                <a:lnTo>
                  <a:pt x="147591" y="612580"/>
                </a:lnTo>
                <a:lnTo>
                  <a:pt x="138611" y="612580"/>
                </a:lnTo>
                <a:lnTo>
                  <a:pt x="138611" y="603600"/>
                </a:lnTo>
                <a:lnTo>
                  <a:pt x="129631" y="603600"/>
                </a:lnTo>
                <a:lnTo>
                  <a:pt x="129631" y="594620"/>
                </a:lnTo>
                <a:lnTo>
                  <a:pt x="120650" y="594620"/>
                </a:lnTo>
                <a:lnTo>
                  <a:pt x="120650" y="585639"/>
                </a:lnTo>
                <a:lnTo>
                  <a:pt x="111670" y="585639"/>
                </a:lnTo>
                <a:lnTo>
                  <a:pt x="111670" y="573881"/>
                </a:lnTo>
                <a:lnTo>
                  <a:pt x="105370" y="573881"/>
                </a:lnTo>
                <a:lnTo>
                  <a:pt x="105370" y="517640"/>
                </a:lnTo>
                <a:lnTo>
                  <a:pt x="101904" y="520509"/>
                </a:lnTo>
                <a:lnTo>
                  <a:pt x="97190" y="507997"/>
                </a:lnTo>
                <a:lnTo>
                  <a:pt x="92924" y="511529"/>
                </a:lnTo>
                <a:lnTo>
                  <a:pt x="88210" y="499015"/>
                </a:lnTo>
                <a:lnTo>
                  <a:pt x="83943" y="502548"/>
                </a:lnTo>
                <a:lnTo>
                  <a:pt x="79229" y="490036"/>
                </a:lnTo>
                <a:lnTo>
                  <a:pt x="74963" y="493568"/>
                </a:lnTo>
                <a:lnTo>
                  <a:pt x="70249" y="481056"/>
                </a:lnTo>
                <a:lnTo>
                  <a:pt x="65983" y="484588"/>
                </a:lnTo>
                <a:lnTo>
                  <a:pt x="61269" y="472076"/>
                </a:lnTo>
                <a:lnTo>
                  <a:pt x="57003" y="475608"/>
                </a:lnTo>
                <a:lnTo>
                  <a:pt x="52289" y="463095"/>
                </a:lnTo>
                <a:lnTo>
                  <a:pt x="48022" y="466628"/>
                </a:lnTo>
                <a:lnTo>
                  <a:pt x="43308" y="454115"/>
                </a:lnTo>
                <a:lnTo>
                  <a:pt x="39042" y="457647"/>
                </a:lnTo>
                <a:lnTo>
                  <a:pt x="34168" y="444709"/>
                </a:lnTo>
                <a:lnTo>
                  <a:pt x="32742" y="445889"/>
                </a:lnTo>
                <a:cubicBezTo>
                  <a:pt x="23217" y="415329"/>
                  <a:pt x="12303" y="386357"/>
                  <a:pt x="0" y="358973"/>
                </a:cubicBezTo>
                <a:lnTo>
                  <a:pt x="70948" y="308060"/>
                </a:lnTo>
                <a:lnTo>
                  <a:pt x="70948" y="302574"/>
                </a:lnTo>
                <a:lnTo>
                  <a:pt x="61968" y="302574"/>
                </a:lnTo>
                <a:lnTo>
                  <a:pt x="61968" y="293593"/>
                </a:lnTo>
                <a:lnTo>
                  <a:pt x="52987" y="293593"/>
                </a:lnTo>
                <a:lnTo>
                  <a:pt x="52987" y="284613"/>
                </a:lnTo>
                <a:lnTo>
                  <a:pt x="44007" y="284613"/>
                </a:lnTo>
                <a:lnTo>
                  <a:pt x="44007" y="275633"/>
                </a:lnTo>
                <a:lnTo>
                  <a:pt x="35027" y="275633"/>
                </a:lnTo>
                <a:lnTo>
                  <a:pt x="35027" y="266653"/>
                </a:lnTo>
                <a:lnTo>
                  <a:pt x="26047" y="266653"/>
                </a:lnTo>
                <a:lnTo>
                  <a:pt x="26047" y="257673"/>
                </a:lnTo>
                <a:lnTo>
                  <a:pt x="17066" y="257673"/>
                </a:lnTo>
                <a:lnTo>
                  <a:pt x="17066" y="248692"/>
                </a:lnTo>
                <a:lnTo>
                  <a:pt x="8086" y="248692"/>
                </a:lnTo>
                <a:lnTo>
                  <a:pt x="8086" y="236934"/>
                </a:lnTo>
                <a:lnTo>
                  <a:pt x="1786" y="236934"/>
                </a:lnTo>
                <a:lnTo>
                  <a:pt x="1786" y="182761"/>
                </a:lnTo>
                <a:lnTo>
                  <a:pt x="80270" y="182761"/>
                </a:lnTo>
                <a:lnTo>
                  <a:pt x="80270" y="182119"/>
                </a:lnTo>
                <a:lnTo>
                  <a:pt x="71290" y="182119"/>
                </a:lnTo>
                <a:lnTo>
                  <a:pt x="71290" y="173139"/>
                </a:lnTo>
                <a:lnTo>
                  <a:pt x="62309" y="173139"/>
                </a:lnTo>
                <a:lnTo>
                  <a:pt x="62309" y="164158"/>
                </a:lnTo>
                <a:lnTo>
                  <a:pt x="53329" y="164158"/>
                </a:lnTo>
                <a:lnTo>
                  <a:pt x="53329" y="152400"/>
                </a:lnTo>
                <a:lnTo>
                  <a:pt x="47029" y="152400"/>
                </a:lnTo>
                <a:lnTo>
                  <a:pt x="47029" y="101203"/>
                </a:lnTo>
                <a:lnTo>
                  <a:pt x="64960" y="101203"/>
                </a:lnTo>
                <a:lnTo>
                  <a:pt x="64562" y="98546"/>
                </a:lnTo>
                <a:lnTo>
                  <a:pt x="56951" y="98725"/>
                </a:lnTo>
                <a:lnTo>
                  <a:pt x="55581" y="89565"/>
                </a:lnTo>
                <a:lnTo>
                  <a:pt x="47971" y="89744"/>
                </a:lnTo>
                <a:lnTo>
                  <a:pt x="46197" y="77879"/>
                </a:lnTo>
                <a:lnTo>
                  <a:pt x="41671" y="77986"/>
                </a:lnTo>
                <a:cubicBezTo>
                  <a:pt x="39290" y="55364"/>
                  <a:pt x="36115" y="34131"/>
                  <a:pt x="32146" y="14287"/>
                </a:cubicBezTo>
                <a:cubicBezTo>
                  <a:pt x="230584" y="13097"/>
                  <a:pt x="402232" y="8334"/>
                  <a:pt x="547092" y="0"/>
                </a:cubicBezTo>
                <a:close/>
              </a:path>
            </a:pathLst>
          </a:custGeom>
          <a:gradFill>
            <a:gsLst>
              <a:gs pos="0">
                <a:srgbClr val="CA6B64"/>
              </a:gs>
              <a:gs pos="100000">
                <a:srgbClr val="EBCAC7"/>
              </a:gs>
            </a:gsLst>
            <a:lin ang="2700000" scaled="0"/>
          </a:gradFill>
          <a:ln>
            <a:noFill/>
          </a:ln>
          <a:effectLst/>
        </p:spPr>
        <p:txBody>
          <a:bodyPr/>
          <a:lstStyle>
            <a:defPPr>
              <a:defRPr lang="zh-CN"/>
            </a:defPPr>
            <a:lvl1pPr>
              <a:defRPr sz="4000" b="1">
                <a:solidFill>
                  <a:schemeClr val="bg1"/>
                </a:solidFill>
              </a:defRPr>
            </a:lvl1pPr>
          </a:lstStyle>
          <a:p>
            <a:endParaRPr lang="zh-CN" altLang="en-US" dirty="0"/>
          </a:p>
        </p:txBody>
      </p:sp>
      <p:sp>
        <p:nvSpPr>
          <p:cNvPr id="2060" name="文本框 13">
            <a:extLst>
              <a:ext uri="{FF2B5EF4-FFF2-40B4-BE49-F238E27FC236}">
                <a16:creationId xmlns:a16="http://schemas.microsoft.com/office/drawing/2014/main" id="{B8D1B0BA-BFBF-4AC3-86AB-64451898DBB8}"/>
              </a:ext>
            </a:extLst>
          </p:cNvPr>
          <p:cNvSpPr>
            <a:spLocks/>
          </p:cNvSpPr>
          <p:nvPr>
            <p:custDataLst>
              <p:tags r:id="rId12"/>
            </p:custDataLst>
          </p:nvPr>
        </p:nvSpPr>
        <p:spPr bwMode="auto">
          <a:xfrm>
            <a:off x="7962901" y="2663826"/>
            <a:ext cx="588963" cy="574675"/>
          </a:xfrm>
          <a:custGeom>
            <a:avLst/>
            <a:gdLst>
              <a:gd name="T0" fmla="*/ 186928 w 589954"/>
              <a:gd name="T1" fmla="*/ 464343 h 573881"/>
              <a:gd name="T2" fmla="*/ 186928 w 589954"/>
              <a:gd name="T3" fmla="*/ 495300 h 573881"/>
              <a:gd name="T4" fmla="*/ 449460 w 589954"/>
              <a:gd name="T5" fmla="*/ 495300 h 573881"/>
              <a:gd name="T6" fmla="*/ 449460 w 589954"/>
              <a:gd name="T7" fmla="*/ 464343 h 573881"/>
              <a:gd name="T8" fmla="*/ 186928 w 589954"/>
              <a:gd name="T9" fmla="*/ 464343 h 573881"/>
              <a:gd name="T10" fmla="*/ 186928 w 589954"/>
              <a:gd name="T11" fmla="*/ 392311 h 573881"/>
              <a:gd name="T12" fmla="*/ 186928 w 589954"/>
              <a:gd name="T13" fmla="*/ 422672 h 573881"/>
              <a:gd name="T14" fmla="*/ 449460 w 589954"/>
              <a:gd name="T15" fmla="*/ 422672 h 573881"/>
              <a:gd name="T16" fmla="*/ 449460 w 589954"/>
              <a:gd name="T17" fmla="*/ 392311 h 573881"/>
              <a:gd name="T18" fmla="*/ 186928 w 589954"/>
              <a:gd name="T19" fmla="*/ 392311 h 573881"/>
              <a:gd name="T20" fmla="*/ 186928 w 589954"/>
              <a:gd name="T21" fmla="*/ 320278 h 573881"/>
              <a:gd name="T22" fmla="*/ 186928 w 589954"/>
              <a:gd name="T23" fmla="*/ 350639 h 573881"/>
              <a:gd name="T24" fmla="*/ 449460 w 589954"/>
              <a:gd name="T25" fmla="*/ 350639 h 573881"/>
              <a:gd name="T26" fmla="*/ 449460 w 589954"/>
              <a:gd name="T27" fmla="*/ 320278 h 573881"/>
              <a:gd name="T28" fmla="*/ 186928 w 589954"/>
              <a:gd name="T29" fmla="*/ 320278 h 573881"/>
              <a:gd name="T30" fmla="*/ 547092 w 589954"/>
              <a:gd name="T31" fmla="*/ 0 h 573881"/>
              <a:gd name="T32" fmla="*/ 559593 w 589954"/>
              <a:gd name="T33" fmla="*/ 63103 h 573881"/>
              <a:gd name="T34" fmla="*/ 317896 w 589954"/>
              <a:gd name="T35" fmla="*/ 71139 h 573881"/>
              <a:gd name="T36" fmla="*/ 307181 w 589954"/>
              <a:gd name="T37" fmla="*/ 101203 h 573881"/>
              <a:gd name="T38" fmla="*/ 544710 w 589954"/>
              <a:gd name="T39" fmla="*/ 101203 h 573881"/>
              <a:gd name="T40" fmla="*/ 544710 w 589954"/>
              <a:gd name="T41" fmla="*/ 152400 h 573881"/>
              <a:gd name="T42" fmla="*/ 284857 w 589954"/>
              <a:gd name="T43" fmla="*/ 152400 h 573881"/>
              <a:gd name="T44" fmla="*/ 269081 w 589954"/>
              <a:gd name="T45" fmla="*/ 182761 h 573881"/>
              <a:gd name="T46" fmla="*/ 589954 w 589954"/>
              <a:gd name="T47" fmla="*/ 182761 h 573881"/>
              <a:gd name="T48" fmla="*/ 589954 w 589954"/>
              <a:gd name="T49" fmla="*/ 236934 h 573881"/>
              <a:gd name="T50" fmla="*/ 236041 w 589954"/>
              <a:gd name="T51" fmla="*/ 236934 h 573881"/>
              <a:gd name="T52" fmla="*/ 216396 w 589954"/>
              <a:gd name="T53" fmla="*/ 264318 h 573881"/>
              <a:gd name="T54" fmla="*/ 531018 w 589954"/>
              <a:gd name="T55" fmla="*/ 264318 h 573881"/>
              <a:gd name="T56" fmla="*/ 531018 w 589954"/>
              <a:gd name="T57" fmla="*/ 573881 h 573881"/>
              <a:gd name="T58" fmla="*/ 449460 w 589954"/>
              <a:gd name="T59" fmla="*/ 573881 h 573881"/>
              <a:gd name="T60" fmla="*/ 449460 w 589954"/>
              <a:gd name="T61" fmla="*/ 551259 h 573881"/>
              <a:gd name="T62" fmla="*/ 186928 w 589954"/>
              <a:gd name="T63" fmla="*/ 551259 h 573881"/>
              <a:gd name="T64" fmla="*/ 186928 w 589954"/>
              <a:gd name="T65" fmla="*/ 573881 h 573881"/>
              <a:gd name="T66" fmla="*/ 105370 w 589954"/>
              <a:gd name="T67" fmla="*/ 573881 h 573881"/>
              <a:gd name="T68" fmla="*/ 105370 w 589954"/>
              <a:gd name="T69" fmla="*/ 385762 h 573881"/>
              <a:gd name="T70" fmla="*/ 32742 w 589954"/>
              <a:gd name="T71" fmla="*/ 445889 h 573881"/>
              <a:gd name="T72" fmla="*/ 0 w 589954"/>
              <a:gd name="T73" fmla="*/ 358973 h 573881"/>
              <a:gd name="T74" fmla="*/ 144363 w 589954"/>
              <a:gd name="T75" fmla="*/ 236934 h 573881"/>
              <a:gd name="T76" fmla="*/ 1786 w 589954"/>
              <a:gd name="T77" fmla="*/ 236934 h 573881"/>
              <a:gd name="T78" fmla="*/ 1786 w 589954"/>
              <a:gd name="T79" fmla="*/ 182761 h 573881"/>
              <a:gd name="T80" fmla="*/ 183356 w 589954"/>
              <a:gd name="T81" fmla="*/ 182761 h 573881"/>
              <a:gd name="T82" fmla="*/ 200322 w 589954"/>
              <a:gd name="T83" fmla="*/ 152400 h 573881"/>
              <a:gd name="T84" fmla="*/ 47029 w 589954"/>
              <a:gd name="T85" fmla="*/ 152400 h 573881"/>
              <a:gd name="T86" fmla="*/ 47029 w 589954"/>
              <a:gd name="T87" fmla="*/ 101203 h 573881"/>
              <a:gd name="T88" fmla="*/ 222349 w 589954"/>
              <a:gd name="T89" fmla="*/ 101203 h 573881"/>
              <a:gd name="T90" fmla="*/ 231278 w 589954"/>
              <a:gd name="T91" fmla="*/ 73521 h 573881"/>
              <a:gd name="T92" fmla="*/ 41671 w 589954"/>
              <a:gd name="T93" fmla="*/ 77986 h 573881"/>
              <a:gd name="T94" fmla="*/ 32146 w 589954"/>
              <a:gd name="T95" fmla="*/ 14287 h 573881"/>
              <a:gd name="T96" fmla="*/ 547092 w 589954"/>
              <a:gd name="T97" fmla="*/ 0 h 573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9954" h="573881">
                <a:moveTo>
                  <a:pt x="186928" y="464343"/>
                </a:moveTo>
                <a:lnTo>
                  <a:pt x="186928" y="495300"/>
                </a:lnTo>
                <a:lnTo>
                  <a:pt x="449460" y="495300"/>
                </a:lnTo>
                <a:lnTo>
                  <a:pt x="449460" y="464343"/>
                </a:lnTo>
                <a:lnTo>
                  <a:pt x="186928" y="464343"/>
                </a:lnTo>
                <a:close/>
                <a:moveTo>
                  <a:pt x="186928" y="392311"/>
                </a:moveTo>
                <a:lnTo>
                  <a:pt x="186928" y="422672"/>
                </a:lnTo>
                <a:lnTo>
                  <a:pt x="449460" y="422672"/>
                </a:lnTo>
                <a:lnTo>
                  <a:pt x="449460" y="392311"/>
                </a:lnTo>
                <a:lnTo>
                  <a:pt x="186928" y="392311"/>
                </a:lnTo>
                <a:close/>
                <a:moveTo>
                  <a:pt x="186928" y="320278"/>
                </a:moveTo>
                <a:lnTo>
                  <a:pt x="186928" y="350639"/>
                </a:lnTo>
                <a:lnTo>
                  <a:pt x="449460" y="350639"/>
                </a:lnTo>
                <a:lnTo>
                  <a:pt x="449460" y="320278"/>
                </a:lnTo>
                <a:lnTo>
                  <a:pt x="186928" y="320278"/>
                </a:lnTo>
                <a:close/>
                <a:moveTo>
                  <a:pt x="547092" y="0"/>
                </a:moveTo>
                <a:lnTo>
                  <a:pt x="559593" y="63103"/>
                </a:lnTo>
                <a:lnTo>
                  <a:pt x="317896" y="71139"/>
                </a:lnTo>
                <a:cubicBezTo>
                  <a:pt x="314523" y="81260"/>
                  <a:pt x="310951" y="91281"/>
                  <a:pt x="307181" y="101203"/>
                </a:cubicBezTo>
                <a:lnTo>
                  <a:pt x="544710" y="101203"/>
                </a:lnTo>
                <a:lnTo>
                  <a:pt x="544710" y="152400"/>
                </a:lnTo>
                <a:lnTo>
                  <a:pt x="284857" y="152400"/>
                </a:lnTo>
                <a:cubicBezTo>
                  <a:pt x="279896" y="162718"/>
                  <a:pt x="274637" y="172839"/>
                  <a:pt x="269081" y="182761"/>
                </a:cubicBezTo>
                <a:lnTo>
                  <a:pt x="589954" y="182761"/>
                </a:lnTo>
                <a:lnTo>
                  <a:pt x="589954" y="236934"/>
                </a:lnTo>
                <a:lnTo>
                  <a:pt x="236041" y="236934"/>
                </a:lnTo>
                <a:cubicBezTo>
                  <a:pt x="229691" y="246261"/>
                  <a:pt x="223143" y="255389"/>
                  <a:pt x="216396" y="264318"/>
                </a:cubicBezTo>
                <a:lnTo>
                  <a:pt x="531018" y="264318"/>
                </a:lnTo>
                <a:lnTo>
                  <a:pt x="531018" y="573881"/>
                </a:lnTo>
                <a:lnTo>
                  <a:pt x="449460" y="573881"/>
                </a:lnTo>
                <a:lnTo>
                  <a:pt x="449460" y="551259"/>
                </a:lnTo>
                <a:lnTo>
                  <a:pt x="186928" y="551259"/>
                </a:lnTo>
                <a:lnTo>
                  <a:pt x="186928" y="573881"/>
                </a:lnTo>
                <a:lnTo>
                  <a:pt x="105370" y="573881"/>
                </a:lnTo>
                <a:lnTo>
                  <a:pt x="105370" y="385762"/>
                </a:lnTo>
                <a:cubicBezTo>
                  <a:pt x="82748" y="406400"/>
                  <a:pt x="58539" y="426442"/>
                  <a:pt x="32742" y="445889"/>
                </a:cubicBezTo>
                <a:cubicBezTo>
                  <a:pt x="23217" y="415329"/>
                  <a:pt x="12303" y="386357"/>
                  <a:pt x="0" y="358973"/>
                </a:cubicBezTo>
                <a:cubicBezTo>
                  <a:pt x="58340" y="323254"/>
                  <a:pt x="106461" y="282575"/>
                  <a:pt x="144363" y="236934"/>
                </a:cubicBezTo>
                <a:lnTo>
                  <a:pt x="1786" y="236934"/>
                </a:lnTo>
                <a:lnTo>
                  <a:pt x="1786" y="182761"/>
                </a:lnTo>
                <a:lnTo>
                  <a:pt x="183356" y="182761"/>
                </a:lnTo>
                <a:cubicBezTo>
                  <a:pt x="189309" y="172839"/>
                  <a:pt x="194964" y="162718"/>
                  <a:pt x="200322" y="152400"/>
                </a:cubicBezTo>
                <a:lnTo>
                  <a:pt x="47029" y="152400"/>
                </a:lnTo>
                <a:lnTo>
                  <a:pt x="47029" y="101203"/>
                </a:lnTo>
                <a:lnTo>
                  <a:pt x="222349" y="101203"/>
                </a:lnTo>
                <a:cubicBezTo>
                  <a:pt x="225722" y="92075"/>
                  <a:pt x="228699" y="82847"/>
                  <a:pt x="231278" y="73521"/>
                </a:cubicBezTo>
                <a:lnTo>
                  <a:pt x="41671" y="77986"/>
                </a:lnTo>
                <a:cubicBezTo>
                  <a:pt x="39290" y="55364"/>
                  <a:pt x="36115" y="34131"/>
                  <a:pt x="32146" y="14287"/>
                </a:cubicBezTo>
                <a:cubicBezTo>
                  <a:pt x="230584" y="13097"/>
                  <a:pt x="402232" y="8334"/>
                  <a:pt x="5470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任意多边形 14">
            <a:extLst>
              <a:ext uri="{FF2B5EF4-FFF2-40B4-BE49-F238E27FC236}">
                <a16:creationId xmlns:a16="http://schemas.microsoft.com/office/drawing/2014/main" id="{DF85AE10-D5F4-4ECF-BC0F-EE1282380E6A}"/>
              </a:ext>
            </a:extLst>
          </p:cNvPr>
          <p:cNvSpPr/>
          <p:nvPr>
            <p:custDataLst>
              <p:tags r:id="rId13"/>
            </p:custDataLst>
          </p:nvPr>
        </p:nvSpPr>
        <p:spPr>
          <a:xfrm>
            <a:off x="7569201" y="2278063"/>
            <a:ext cx="1376363" cy="1376362"/>
          </a:xfrm>
          <a:custGeom>
            <a:avLst/>
            <a:gdLst>
              <a:gd name="connsiteX0" fmla="*/ 766921 w 1533844"/>
              <a:gd name="connsiteY0" fmla="*/ 180973 h 1533842"/>
              <a:gd name="connsiteX1" fmla="*/ 180974 w 1533844"/>
              <a:gd name="connsiteY1" fmla="*/ 766920 h 1533842"/>
              <a:gd name="connsiteX2" fmla="*/ 766921 w 1533844"/>
              <a:gd name="connsiteY2" fmla="*/ 1352867 h 1533842"/>
              <a:gd name="connsiteX3" fmla="*/ 1352868 w 1533844"/>
              <a:gd name="connsiteY3" fmla="*/ 766920 h 1533842"/>
              <a:gd name="connsiteX4" fmla="*/ 766921 w 1533844"/>
              <a:gd name="connsiteY4" fmla="*/ 180973 h 1533842"/>
              <a:gd name="connsiteX5" fmla="*/ 766922 w 1533844"/>
              <a:gd name="connsiteY5" fmla="*/ 0 h 1533842"/>
              <a:gd name="connsiteX6" fmla="*/ 1533844 w 1533844"/>
              <a:gd name="connsiteY6" fmla="*/ 766921 h 1533842"/>
              <a:gd name="connsiteX7" fmla="*/ 766922 w 1533844"/>
              <a:gd name="connsiteY7" fmla="*/ 1533842 h 1533842"/>
              <a:gd name="connsiteX8" fmla="*/ 0 w 1533844"/>
              <a:gd name="connsiteY8" fmla="*/ 766921 h 1533842"/>
              <a:gd name="connsiteX9" fmla="*/ 766922 w 1533844"/>
              <a:gd name="connsiteY9" fmla="*/ 0 h 153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a:noFill/>
          </a:ln>
          <a:effectLst>
            <a:outerShdw blurRad="508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椭圆 15">
            <a:extLst>
              <a:ext uri="{FF2B5EF4-FFF2-40B4-BE49-F238E27FC236}">
                <a16:creationId xmlns:a16="http://schemas.microsoft.com/office/drawing/2014/main" id="{9D21F736-4644-4AFC-9486-55EDE0F884C7}"/>
              </a:ext>
            </a:extLst>
          </p:cNvPr>
          <p:cNvSpPr/>
          <p:nvPr>
            <p:custDataLst>
              <p:tags r:id="rId14"/>
            </p:custDataLst>
          </p:nvPr>
        </p:nvSpPr>
        <p:spPr>
          <a:xfrm>
            <a:off x="7650164" y="2352675"/>
            <a:ext cx="1214437" cy="121443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任意多边形 32">
            <a:extLst>
              <a:ext uri="{FF2B5EF4-FFF2-40B4-BE49-F238E27FC236}">
                <a16:creationId xmlns:a16="http://schemas.microsoft.com/office/drawing/2014/main" id="{325FA25D-2393-497A-B35E-B8CE89C56925}"/>
              </a:ext>
            </a:extLst>
          </p:cNvPr>
          <p:cNvSpPr>
            <a:spLocks noChangeAspect="1"/>
          </p:cNvSpPr>
          <p:nvPr>
            <p:custDataLst>
              <p:tags r:id="rId15"/>
            </p:custDataLst>
          </p:nvPr>
        </p:nvSpPr>
        <p:spPr>
          <a:xfrm>
            <a:off x="3733801" y="2686051"/>
            <a:ext cx="969963" cy="969963"/>
          </a:xfrm>
          <a:custGeom>
            <a:avLst/>
            <a:gdLst>
              <a:gd name="connsiteX0" fmla="*/ 157193 w 970530"/>
              <a:gd name="connsiteY0" fmla="*/ 238654 h 968938"/>
              <a:gd name="connsiteX1" fmla="*/ 154926 w 970530"/>
              <a:gd name="connsiteY1" fmla="*/ 240047 h 968938"/>
              <a:gd name="connsiteX2" fmla="*/ 158049 w 970530"/>
              <a:gd name="connsiteY2" fmla="*/ 240047 h 968938"/>
              <a:gd name="connsiteX3" fmla="*/ 152692 w 970530"/>
              <a:gd name="connsiteY3" fmla="*/ 236963 h 968938"/>
              <a:gd name="connsiteX4" fmla="*/ 152692 w 970530"/>
              <a:gd name="connsiteY4" fmla="*/ 240047 h 968938"/>
              <a:gd name="connsiteX5" fmla="*/ 154587 w 970530"/>
              <a:gd name="connsiteY5" fmla="*/ 240047 h 968938"/>
              <a:gd name="connsiteX6" fmla="*/ 148213 w 970530"/>
              <a:gd name="connsiteY6" fmla="*/ 229675 h 968938"/>
              <a:gd name="connsiteX7" fmla="*/ 145947 w 970530"/>
              <a:gd name="connsiteY7" fmla="*/ 231066 h 968938"/>
              <a:gd name="connsiteX8" fmla="*/ 149068 w 970530"/>
              <a:gd name="connsiteY8" fmla="*/ 231066 h 968938"/>
              <a:gd name="connsiteX9" fmla="*/ 143712 w 970530"/>
              <a:gd name="connsiteY9" fmla="*/ 227983 h 968938"/>
              <a:gd name="connsiteX10" fmla="*/ 143712 w 970530"/>
              <a:gd name="connsiteY10" fmla="*/ 231066 h 968938"/>
              <a:gd name="connsiteX11" fmla="*/ 145606 w 970530"/>
              <a:gd name="connsiteY11" fmla="*/ 231066 h 968938"/>
              <a:gd name="connsiteX12" fmla="*/ 139233 w 970530"/>
              <a:gd name="connsiteY12" fmla="*/ 220695 h 968938"/>
              <a:gd name="connsiteX13" fmla="*/ 136967 w 970530"/>
              <a:gd name="connsiteY13" fmla="*/ 222086 h 968938"/>
              <a:gd name="connsiteX14" fmla="*/ 140088 w 970530"/>
              <a:gd name="connsiteY14" fmla="*/ 222086 h 968938"/>
              <a:gd name="connsiteX15" fmla="*/ 134732 w 970530"/>
              <a:gd name="connsiteY15" fmla="*/ 219003 h 968938"/>
              <a:gd name="connsiteX16" fmla="*/ 134732 w 970530"/>
              <a:gd name="connsiteY16" fmla="*/ 222086 h 968938"/>
              <a:gd name="connsiteX17" fmla="*/ 136626 w 970530"/>
              <a:gd name="connsiteY17" fmla="*/ 222086 h 968938"/>
              <a:gd name="connsiteX18" fmla="*/ 130253 w 970530"/>
              <a:gd name="connsiteY18" fmla="*/ 211715 h 968938"/>
              <a:gd name="connsiteX19" fmla="*/ 127987 w 970530"/>
              <a:gd name="connsiteY19" fmla="*/ 213106 h 968938"/>
              <a:gd name="connsiteX20" fmla="*/ 131108 w 970530"/>
              <a:gd name="connsiteY20" fmla="*/ 213106 h 968938"/>
              <a:gd name="connsiteX21" fmla="*/ 125752 w 970530"/>
              <a:gd name="connsiteY21" fmla="*/ 210023 h 968938"/>
              <a:gd name="connsiteX22" fmla="*/ 125752 w 970530"/>
              <a:gd name="connsiteY22" fmla="*/ 213106 h 968938"/>
              <a:gd name="connsiteX23" fmla="*/ 127646 w 970530"/>
              <a:gd name="connsiteY23" fmla="*/ 213106 h 968938"/>
              <a:gd name="connsiteX24" fmla="*/ 121272 w 970530"/>
              <a:gd name="connsiteY24" fmla="*/ 202733 h 968938"/>
              <a:gd name="connsiteX25" fmla="*/ 119005 w 970530"/>
              <a:gd name="connsiteY25" fmla="*/ 204126 h 968938"/>
              <a:gd name="connsiteX26" fmla="*/ 122128 w 970530"/>
              <a:gd name="connsiteY26" fmla="*/ 204126 h 968938"/>
              <a:gd name="connsiteX27" fmla="*/ 116771 w 970530"/>
              <a:gd name="connsiteY27" fmla="*/ 201042 h 968938"/>
              <a:gd name="connsiteX28" fmla="*/ 116771 w 970530"/>
              <a:gd name="connsiteY28" fmla="*/ 204126 h 968938"/>
              <a:gd name="connsiteX29" fmla="*/ 118666 w 970530"/>
              <a:gd name="connsiteY29" fmla="*/ 204126 h 968938"/>
              <a:gd name="connsiteX30" fmla="*/ 112292 w 970530"/>
              <a:gd name="connsiteY30" fmla="*/ 193754 h 968938"/>
              <a:gd name="connsiteX31" fmla="*/ 111919 w 970530"/>
              <a:gd name="connsiteY31" fmla="*/ 193983 h 968938"/>
              <a:gd name="connsiteX32" fmla="*/ 111919 w 970530"/>
              <a:gd name="connsiteY32" fmla="*/ 195145 h 968938"/>
              <a:gd name="connsiteX33" fmla="*/ 113147 w 970530"/>
              <a:gd name="connsiteY33" fmla="*/ 195145 h 968938"/>
              <a:gd name="connsiteX34" fmla="*/ 233958 w 970530"/>
              <a:gd name="connsiteY34" fmla="*/ 0 h 968938"/>
              <a:gd name="connsiteX35" fmla="*/ 320874 w 970530"/>
              <a:gd name="connsiteY35" fmla="*/ 8930 h 968938"/>
              <a:gd name="connsiteX36" fmla="*/ 315034 w 970530"/>
              <a:gd name="connsiteY36" fmla="*/ 21406 h 968938"/>
              <a:gd name="connsiteX37" fmla="*/ 325726 w 970530"/>
              <a:gd name="connsiteY37" fmla="*/ 22505 h 968938"/>
              <a:gd name="connsiteX38" fmla="*/ 322127 w 970530"/>
              <a:gd name="connsiteY38" fmla="*/ 30193 h 968938"/>
              <a:gd name="connsiteX39" fmla="*/ 334707 w 970530"/>
              <a:gd name="connsiteY39" fmla="*/ 31486 h 968938"/>
              <a:gd name="connsiteX40" fmla="*/ 331109 w 970530"/>
              <a:gd name="connsiteY40" fmla="*/ 39174 h 968938"/>
              <a:gd name="connsiteX41" fmla="*/ 343687 w 970530"/>
              <a:gd name="connsiteY41" fmla="*/ 40466 h 968938"/>
              <a:gd name="connsiteX42" fmla="*/ 340089 w 970530"/>
              <a:gd name="connsiteY42" fmla="*/ 48154 h 968938"/>
              <a:gd name="connsiteX43" fmla="*/ 352667 w 970530"/>
              <a:gd name="connsiteY43" fmla="*/ 49446 h 968938"/>
              <a:gd name="connsiteX44" fmla="*/ 349069 w 970530"/>
              <a:gd name="connsiteY44" fmla="*/ 57134 h 968938"/>
              <a:gd name="connsiteX45" fmla="*/ 361647 w 970530"/>
              <a:gd name="connsiteY45" fmla="*/ 58426 h 968938"/>
              <a:gd name="connsiteX46" fmla="*/ 358622 w 970530"/>
              <a:gd name="connsiteY46" fmla="*/ 64889 h 968938"/>
              <a:gd name="connsiteX47" fmla="*/ 370285 w 970530"/>
              <a:gd name="connsiteY47" fmla="*/ 64889 h 968938"/>
              <a:gd name="connsiteX48" fmla="*/ 370285 w 970530"/>
              <a:gd name="connsiteY48" fmla="*/ 67372 h 968938"/>
              <a:gd name="connsiteX49" fmla="*/ 370628 w 970530"/>
              <a:gd name="connsiteY49" fmla="*/ 67407 h 968938"/>
              <a:gd name="connsiteX50" fmla="*/ 370285 w 970530"/>
              <a:gd name="connsiteY50" fmla="*/ 68140 h 968938"/>
              <a:gd name="connsiteX51" fmla="*/ 370285 w 970530"/>
              <a:gd name="connsiteY51" fmla="*/ 75429 h 968938"/>
              <a:gd name="connsiteX52" fmla="*/ 379608 w 970530"/>
              <a:gd name="connsiteY52" fmla="*/ 76387 h 968938"/>
              <a:gd name="connsiteX53" fmla="*/ 376010 w 970530"/>
              <a:gd name="connsiteY53" fmla="*/ 84075 h 968938"/>
              <a:gd name="connsiteX54" fmla="*/ 388588 w 970530"/>
              <a:gd name="connsiteY54" fmla="*/ 85367 h 968938"/>
              <a:gd name="connsiteX55" fmla="*/ 384990 w 970530"/>
              <a:gd name="connsiteY55" fmla="*/ 93055 h 968938"/>
              <a:gd name="connsiteX56" fmla="*/ 397568 w 970530"/>
              <a:gd name="connsiteY56" fmla="*/ 94347 h 968938"/>
              <a:gd name="connsiteX57" fmla="*/ 393969 w 970530"/>
              <a:gd name="connsiteY57" fmla="*/ 102035 h 968938"/>
              <a:gd name="connsiteX58" fmla="*/ 406549 w 970530"/>
              <a:gd name="connsiteY58" fmla="*/ 103328 h 968938"/>
              <a:gd name="connsiteX59" fmla="*/ 402951 w 970530"/>
              <a:gd name="connsiteY59" fmla="*/ 111015 h 968938"/>
              <a:gd name="connsiteX60" fmla="*/ 415529 w 970530"/>
              <a:gd name="connsiteY60" fmla="*/ 112308 h 968938"/>
              <a:gd name="connsiteX61" fmla="*/ 413482 w 970530"/>
              <a:gd name="connsiteY61" fmla="*/ 116681 h 968938"/>
              <a:gd name="connsiteX62" fmla="*/ 478036 w 970530"/>
              <a:gd name="connsiteY62" fmla="*/ 116681 h 968938"/>
              <a:gd name="connsiteX63" fmla="*/ 478036 w 970530"/>
              <a:gd name="connsiteY63" fmla="*/ 10120 h 968938"/>
              <a:gd name="connsiteX64" fmla="*/ 551260 w 970530"/>
              <a:gd name="connsiteY64" fmla="*/ 10120 h 968938"/>
              <a:gd name="connsiteX65" fmla="*/ 551260 w 970530"/>
              <a:gd name="connsiteY65" fmla="*/ 23695 h 968938"/>
              <a:gd name="connsiteX66" fmla="*/ 556112 w 970530"/>
              <a:gd name="connsiteY66" fmla="*/ 23695 h 968938"/>
              <a:gd name="connsiteX67" fmla="*/ 556112 w 970530"/>
              <a:gd name="connsiteY67" fmla="*/ 32676 h 968938"/>
              <a:gd name="connsiteX68" fmla="*/ 565093 w 970530"/>
              <a:gd name="connsiteY68" fmla="*/ 32676 h 968938"/>
              <a:gd name="connsiteX69" fmla="*/ 565093 w 970530"/>
              <a:gd name="connsiteY69" fmla="*/ 41656 h 968938"/>
              <a:gd name="connsiteX70" fmla="*/ 574073 w 970530"/>
              <a:gd name="connsiteY70" fmla="*/ 41656 h 968938"/>
              <a:gd name="connsiteX71" fmla="*/ 574073 w 970530"/>
              <a:gd name="connsiteY71" fmla="*/ 50636 h 968938"/>
              <a:gd name="connsiteX72" fmla="*/ 583053 w 970530"/>
              <a:gd name="connsiteY72" fmla="*/ 50636 h 968938"/>
              <a:gd name="connsiteX73" fmla="*/ 583053 w 970530"/>
              <a:gd name="connsiteY73" fmla="*/ 59616 h 968938"/>
              <a:gd name="connsiteX74" fmla="*/ 592033 w 970530"/>
              <a:gd name="connsiteY74" fmla="*/ 59616 h 968938"/>
              <a:gd name="connsiteX75" fmla="*/ 592033 w 970530"/>
              <a:gd name="connsiteY75" fmla="*/ 68597 h 968938"/>
              <a:gd name="connsiteX76" fmla="*/ 601014 w 970530"/>
              <a:gd name="connsiteY76" fmla="*/ 68597 h 968938"/>
              <a:gd name="connsiteX77" fmla="*/ 601014 w 970530"/>
              <a:gd name="connsiteY77" fmla="*/ 77577 h 968938"/>
              <a:gd name="connsiteX78" fmla="*/ 609994 w 970530"/>
              <a:gd name="connsiteY78" fmla="*/ 77577 h 968938"/>
              <a:gd name="connsiteX79" fmla="*/ 609994 w 970530"/>
              <a:gd name="connsiteY79" fmla="*/ 86557 h 968938"/>
              <a:gd name="connsiteX80" fmla="*/ 618974 w 970530"/>
              <a:gd name="connsiteY80" fmla="*/ 86557 h 968938"/>
              <a:gd name="connsiteX81" fmla="*/ 618974 w 970530"/>
              <a:gd name="connsiteY81" fmla="*/ 95537 h 968938"/>
              <a:gd name="connsiteX82" fmla="*/ 627954 w 970530"/>
              <a:gd name="connsiteY82" fmla="*/ 95537 h 968938"/>
              <a:gd name="connsiteX83" fmla="*/ 627954 w 970530"/>
              <a:gd name="connsiteY83" fmla="*/ 104518 h 968938"/>
              <a:gd name="connsiteX84" fmla="*/ 636935 w 970530"/>
              <a:gd name="connsiteY84" fmla="*/ 104518 h 968938"/>
              <a:gd name="connsiteX85" fmla="*/ 636935 w 970530"/>
              <a:gd name="connsiteY85" fmla="*/ 113498 h 968938"/>
              <a:gd name="connsiteX86" fmla="*/ 645915 w 970530"/>
              <a:gd name="connsiteY86" fmla="*/ 113498 h 968938"/>
              <a:gd name="connsiteX87" fmla="*/ 645915 w 970530"/>
              <a:gd name="connsiteY87" fmla="*/ 122478 h 968938"/>
              <a:gd name="connsiteX88" fmla="*/ 654895 w 970530"/>
              <a:gd name="connsiteY88" fmla="*/ 122478 h 968938"/>
              <a:gd name="connsiteX89" fmla="*/ 654895 w 970530"/>
              <a:gd name="connsiteY89" fmla="*/ 131458 h 968938"/>
              <a:gd name="connsiteX90" fmla="*/ 663875 w 970530"/>
              <a:gd name="connsiteY90" fmla="*/ 131458 h 968938"/>
              <a:gd name="connsiteX91" fmla="*/ 663875 w 970530"/>
              <a:gd name="connsiteY91" fmla="*/ 140439 h 968938"/>
              <a:gd name="connsiteX92" fmla="*/ 672856 w 970530"/>
              <a:gd name="connsiteY92" fmla="*/ 140439 h 968938"/>
              <a:gd name="connsiteX93" fmla="*/ 672856 w 970530"/>
              <a:gd name="connsiteY93" fmla="*/ 149419 h 968938"/>
              <a:gd name="connsiteX94" fmla="*/ 681836 w 970530"/>
              <a:gd name="connsiteY94" fmla="*/ 149419 h 968938"/>
              <a:gd name="connsiteX95" fmla="*/ 681836 w 970530"/>
              <a:gd name="connsiteY95" fmla="*/ 158399 h 968938"/>
              <a:gd name="connsiteX96" fmla="*/ 690816 w 970530"/>
              <a:gd name="connsiteY96" fmla="*/ 158399 h 968938"/>
              <a:gd name="connsiteX97" fmla="*/ 690816 w 970530"/>
              <a:gd name="connsiteY97" fmla="*/ 167379 h 968938"/>
              <a:gd name="connsiteX98" fmla="*/ 699796 w 970530"/>
              <a:gd name="connsiteY98" fmla="*/ 167379 h 968938"/>
              <a:gd name="connsiteX99" fmla="*/ 699796 w 970530"/>
              <a:gd name="connsiteY99" fmla="*/ 176360 h 968938"/>
              <a:gd name="connsiteX100" fmla="*/ 708777 w 970530"/>
              <a:gd name="connsiteY100" fmla="*/ 176360 h 968938"/>
              <a:gd name="connsiteX101" fmla="*/ 708777 w 970530"/>
              <a:gd name="connsiteY101" fmla="*/ 185340 h 968938"/>
              <a:gd name="connsiteX102" fmla="*/ 717757 w 970530"/>
              <a:gd name="connsiteY102" fmla="*/ 185340 h 968938"/>
              <a:gd name="connsiteX103" fmla="*/ 717757 w 970530"/>
              <a:gd name="connsiteY103" fmla="*/ 194320 h 968938"/>
              <a:gd name="connsiteX104" fmla="*/ 726737 w 970530"/>
              <a:gd name="connsiteY104" fmla="*/ 194320 h 968938"/>
              <a:gd name="connsiteX105" fmla="*/ 726737 w 970530"/>
              <a:gd name="connsiteY105" fmla="*/ 203300 h 968938"/>
              <a:gd name="connsiteX106" fmla="*/ 735717 w 970530"/>
              <a:gd name="connsiteY106" fmla="*/ 203300 h 968938"/>
              <a:gd name="connsiteX107" fmla="*/ 735717 w 970530"/>
              <a:gd name="connsiteY107" fmla="*/ 212280 h 968938"/>
              <a:gd name="connsiteX108" fmla="*/ 744697 w 970530"/>
              <a:gd name="connsiteY108" fmla="*/ 212280 h 968938"/>
              <a:gd name="connsiteX109" fmla="*/ 744697 w 970530"/>
              <a:gd name="connsiteY109" fmla="*/ 221261 h 968938"/>
              <a:gd name="connsiteX110" fmla="*/ 753678 w 970530"/>
              <a:gd name="connsiteY110" fmla="*/ 221261 h 968938"/>
              <a:gd name="connsiteX111" fmla="*/ 753678 w 970530"/>
              <a:gd name="connsiteY111" fmla="*/ 230241 h 968938"/>
              <a:gd name="connsiteX112" fmla="*/ 762658 w 970530"/>
              <a:gd name="connsiteY112" fmla="*/ 230241 h 968938"/>
              <a:gd name="connsiteX113" fmla="*/ 762658 w 970530"/>
              <a:gd name="connsiteY113" fmla="*/ 239221 h 968938"/>
              <a:gd name="connsiteX114" fmla="*/ 771638 w 970530"/>
              <a:gd name="connsiteY114" fmla="*/ 239221 h 968938"/>
              <a:gd name="connsiteX115" fmla="*/ 771638 w 970530"/>
              <a:gd name="connsiteY115" fmla="*/ 248202 h 968938"/>
              <a:gd name="connsiteX116" fmla="*/ 780619 w 970530"/>
              <a:gd name="connsiteY116" fmla="*/ 248202 h 968938"/>
              <a:gd name="connsiteX117" fmla="*/ 780619 w 970530"/>
              <a:gd name="connsiteY117" fmla="*/ 256174 h 968938"/>
              <a:gd name="connsiteX118" fmla="*/ 781627 w 970530"/>
              <a:gd name="connsiteY118" fmla="*/ 257182 h 968938"/>
              <a:gd name="connsiteX119" fmla="*/ 789599 w 970530"/>
              <a:gd name="connsiteY119" fmla="*/ 257182 h 968938"/>
              <a:gd name="connsiteX120" fmla="*/ 789599 w 970530"/>
              <a:gd name="connsiteY120" fmla="*/ 265154 h 968938"/>
              <a:gd name="connsiteX121" fmla="*/ 790607 w 970530"/>
              <a:gd name="connsiteY121" fmla="*/ 266162 h 968938"/>
              <a:gd name="connsiteX122" fmla="*/ 798579 w 970530"/>
              <a:gd name="connsiteY122" fmla="*/ 266162 h 968938"/>
              <a:gd name="connsiteX123" fmla="*/ 798579 w 970530"/>
              <a:gd name="connsiteY123" fmla="*/ 274134 h 968938"/>
              <a:gd name="connsiteX124" fmla="*/ 799588 w 970530"/>
              <a:gd name="connsiteY124" fmla="*/ 275143 h 968938"/>
              <a:gd name="connsiteX125" fmla="*/ 807560 w 970530"/>
              <a:gd name="connsiteY125" fmla="*/ 275143 h 968938"/>
              <a:gd name="connsiteX126" fmla="*/ 807560 w 970530"/>
              <a:gd name="connsiteY126" fmla="*/ 283115 h 968938"/>
              <a:gd name="connsiteX127" fmla="*/ 970530 w 970530"/>
              <a:gd name="connsiteY127" fmla="*/ 446085 h 968938"/>
              <a:gd name="connsiteX128" fmla="*/ 934646 w 970530"/>
              <a:gd name="connsiteY128" fmla="*/ 561686 h 968938"/>
              <a:gd name="connsiteX129" fmla="*/ 438360 w 970530"/>
              <a:gd name="connsiteY129" fmla="*/ 968734 h 968938"/>
              <a:gd name="connsiteX130" fmla="*/ 436340 w 970530"/>
              <a:gd name="connsiteY130" fmla="*/ 968938 h 968938"/>
              <a:gd name="connsiteX131" fmla="*/ 246591 w 970530"/>
              <a:gd name="connsiteY131" fmla="*/ 779189 h 968938"/>
              <a:gd name="connsiteX132" fmla="*/ 248087 w 970530"/>
              <a:gd name="connsiteY132" fmla="*/ 777693 h 968938"/>
              <a:gd name="connsiteX133" fmla="*/ 240094 w 970530"/>
              <a:gd name="connsiteY133" fmla="*/ 768036 h 968938"/>
              <a:gd name="connsiteX134" fmla="*/ 239176 w 970530"/>
              <a:gd name="connsiteY134" fmla="*/ 768797 h 968938"/>
              <a:gd name="connsiteX135" fmla="*/ 231114 w 970530"/>
              <a:gd name="connsiteY135" fmla="*/ 759056 h 968938"/>
              <a:gd name="connsiteX136" fmla="*/ 230196 w 970530"/>
              <a:gd name="connsiteY136" fmla="*/ 759817 h 968938"/>
              <a:gd name="connsiteX137" fmla="*/ 222134 w 970530"/>
              <a:gd name="connsiteY137" fmla="*/ 750076 h 968938"/>
              <a:gd name="connsiteX138" fmla="*/ 221216 w 970530"/>
              <a:gd name="connsiteY138" fmla="*/ 750837 h 968938"/>
              <a:gd name="connsiteX139" fmla="*/ 213153 w 970530"/>
              <a:gd name="connsiteY139" fmla="*/ 741094 h 968938"/>
              <a:gd name="connsiteX140" fmla="*/ 212235 w 970530"/>
              <a:gd name="connsiteY140" fmla="*/ 741856 h 968938"/>
              <a:gd name="connsiteX141" fmla="*/ 204173 w 970530"/>
              <a:gd name="connsiteY141" fmla="*/ 732115 h 968938"/>
              <a:gd name="connsiteX142" fmla="*/ 203255 w 970530"/>
              <a:gd name="connsiteY142" fmla="*/ 732876 h 968938"/>
              <a:gd name="connsiteX143" fmla="*/ 195193 w 970530"/>
              <a:gd name="connsiteY143" fmla="*/ 723135 h 968938"/>
              <a:gd name="connsiteX144" fmla="*/ 194275 w 970530"/>
              <a:gd name="connsiteY144" fmla="*/ 723896 h 968938"/>
              <a:gd name="connsiteX145" fmla="*/ 186213 w 970530"/>
              <a:gd name="connsiteY145" fmla="*/ 714155 h 968938"/>
              <a:gd name="connsiteX146" fmla="*/ 185295 w 970530"/>
              <a:gd name="connsiteY146" fmla="*/ 714916 h 968938"/>
              <a:gd name="connsiteX147" fmla="*/ 177232 w 970530"/>
              <a:gd name="connsiteY147" fmla="*/ 705173 h 968938"/>
              <a:gd name="connsiteX148" fmla="*/ 176314 w 970530"/>
              <a:gd name="connsiteY148" fmla="*/ 705935 h 968938"/>
              <a:gd name="connsiteX149" fmla="*/ 168252 w 970530"/>
              <a:gd name="connsiteY149" fmla="*/ 696194 h 968938"/>
              <a:gd name="connsiteX150" fmla="*/ 167334 w 970530"/>
              <a:gd name="connsiteY150" fmla="*/ 696955 h 968938"/>
              <a:gd name="connsiteX151" fmla="*/ 159272 w 970530"/>
              <a:gd name="connsiteY151" fmla="*/ 687214 h 968938"/>
              <a:gd name="connsiteX152" fmla="*/ 158354 w 970530"/>
              <a:gd name="connsiteY152" fmla="*/ 687975 h 968938"/>
              <a:gd name="connsiteX153" fmla="*/ 150292 w 970530"/>
              <a:gd name="connsiteY153" fmla="*/ 678234 h 968938"/>
              <a:gd name="connsiteX154" fmla="*/ 149374 w 970530"/>
              <a:gd name="connsiteY154" fmla="*/ 678995 h 968938"/>
              <a:gd name="connsiteX155" fmla="*/ 141311 w 970530"/>
              <a:gd name="connsiteY155" fmla="*/ 669252 h 968938"/>
              <a:gd name="connsiteX156" fmla="*/ 140393 w 970530"/>
              <a:gd name="connsiteY156" fmla="*/ 670014 h 968938"/>
              <a:gd name="connsiteX157" fmla="*/ 132331 w 970530"/>
              <a:gd name="connsiteY157" fmla="*/ 660273 h 968938"/>
              <a:gd name="connsiteX158" fmla="*/ 131413 w 970530"/>
              <a:gd name="connsiteY158" fmla="*/ 661034 h 968938"/>
              <a:gd name="connsiteX159" fmla="*/ 123351 w 970530"/>
              <a:gd name="connsiteY159" fmla="*/ 651293 h 968938"/>
              <a:gd name="connsiteX160" fmla="*/ 122433 w 970530"/>
              <a:gd name="connsiteY160" fmla="*/ 652054 h 968938"/>
              <a:gd name="connsiteX161" fmla="*/ 114371 w 970530"/>
              <a:gd name="connsiteY161" fmla="*/ 642313 h 968938"/>
              <a:gd name="connsiteX162" fmla="*/ 113453 w 970530"/>
              <a:gd name="connsiteY162" fmla="*/ 643074 h 968938"/>
              <a:gd name="connsiteX163" fmla="*/ 105390 w 970530"/>
              <a:gd name="connsiteY163" fmla="*/ 633331 h 968938"/>
              <a:gd name="connsiteX164" fmla="*/ 104472 w 970530"/>
              <a:gd name="connsiteY164" fmla="*/ 634093 h 968938"/>
              <a:gd name="connsiteX165" fmla="*/ 96410 w 970530"/>
              <a:gd name="connsiteY165" fmla="*/ 624352 h 968938"/>
              <a:gd name="connsiteX166" fmla="*/ 95492 w 970530"/>
              <a:gd name="connsiteY166" fmla="*/ 625113 h 968938"/>
              <a:gd name="connsiteX167" fmla="*/ 87430 w 970530"/>
              <a:gd name="connsiteY167" fmla="*/ 615372 h 968938"/>
              <a:gd name="connsiteX168" fmla="*/ 86512 w 970530"/>
              <a:gd name="connsiteY168" fmla="*/ 616133 h 968938"/>
              <a:gd name="connsiteX169" fmla="*/ 78450 w 970530"/>
              <a:gd name="connsiteY169" fmla="*/ 606392 h 968938"/>
              <a:gd name="connsiteX170" fmla="*/ 77532 w 970530"/>
              <a:gd name="connsiteY170" fmla="*/ 607153 h 968938"/>
              <a:gd name="connsiteX171" fmla="*/ 69469 w 970530"/>
              <a:gd name="connsiteY171" fmla="*/ 597410 h 968938"/>
              <a:gd name="connsiteX172" fmla="*/ 68551 w 970530"/>
              <a:gd name="connsiteY172" fmla="*/ 598172 h 968938"/>
              <a:gd name="connsiteX173" fmla="*/ 25688 w 970530"/>
              <a:gd name="connsiteY173" fmla="*/ 546380 h 968938"/>
              <a:gd name="connsiteX174" fmla="*/ 28430 w 970530"/>
              <a:gd name="connsiteY174" fmla="*/ 541981 h 968938"/>
              <a:gd name="connsiteX175" fmla="*/ 20836 w 970530"/>
              <a:gd name="connsiteY175" fmla="*/ 532805 h 968938"/>
              <a:gd name="connsiteX176" fmla="*/ 39886 w 970530"/>
              <a:gd name="connsiteY176" fmla="*/ 482798 h 968938"/>
              <a:gd name="connsiteX177" fmla="*/ 39886 w 970530"/>
              <a:gd name="connsiteY177" fmla="*/ 299477 h 968938"/>
              <a:gd name="connsiteX178" fmla="*/ 31793 w 970530"/>
              <a:gd name="connsiteY178" fmla="*/ 299477 h 968938"/>
              <a:gd name="connsiteX179" fmla="*/ 31793 w 970530"/>
              <a:gd name="connsiteY179" fmla="*/ 290497 h 968938"/>
              <a:gd name="connsiteX180" fmla="*/ 22813 w 970530"/>
              <a:gd name="connsiteY180" fmla="*/ 290497 h 968938"/>
              <a:gd name="connsiteX181" fmla="*/ 22813 w 970530"/>
              <a:gd name="connsiteY181" fmla="*/ 281517 h 968938"/>
              <a:gd name="connsiteX182" fmla="*/ 13833 w 970530"/>
              <a:gd name="connsiteY182" fmla="*/ 281517 h 968938"/>
              <a:gd name="connsiteX183" fmla="*/ 13833 w 970530"/>
              <a:gd name="connsiteY183" fmla="*/ 272536 h 968938"/>
              <a:gd name="connsiteX184" fmla="*/ 4852 w 970530"/>
              <a:gd name="connsiteY184" fmla="*/ 272536 h 968938"/>
              <a:gd name="connsiteX185" fmla="*/ 4852 w 970530"/>
              <a:gd name="connsiteY185" fmla="*/ 258961 h 968938"/>
              <a:gd name="connsiteX186" fmla="*/ 0 w 970530"/>
              <a:gd name="connsiteY186" fmla="*/ 258961 h 968938"/>
              <a:gd name="connsiteX187" fmla="*/ 0 w 970530"/>
              <a:gd name="connsiteY187" fmla="*/ 181570 h 968938"/>
              <a:gd name="connsiteX188" fmla="*/ 97882 w 970530"/>
              <a:gd name="connsiteY188" fmla="*/ 181570 h 968938"/>
              <a:gd name="connsiteX189" fmla="*/ 94332 w 970530"/>
              <a:gd name="connsiteY189" fmla="*/ 175794 h 968938"/>
              <a:gd name="connsiteX190" fmla="*/ 91819 w 970530"/>
              <a:gd name="connsiteY190" fmla="*/ 177337 h 968938"/>
              <a:gd name="connsiteX191" fmla="*/ 85351 w 970530"/>
              <a:gd name="connsiteY191" fmla="*/ 166812 h 968938"/>
              <a:gd name="connsiteX192" fmla="*/ 82838 w 970530"/>
              <a:gd name="connsiteY192" fmla="*/ 168356 h 968938"/>
              <a:gd name="connsiteX193" fmla="*/ 17354 w 970530"/>
              <a:gd name="connsiteY193" fmla="*/ 61795 h 968938"/>
              <a:gd name="connsiteX194" fmla="*/ 19904 w 970530"/>
              <a:gd name="connsiteY194" fmla="*/ 60265 h 968938"/>
              <a:gd name="connsiteX195" fmla="*/ 12502 w 970530"/>
              <a:gd name="connsiteY195" fmla="*/ 48220 h 968938"/>
              <a:gd name="connsiteX196" fmla="*/ 75010 w 970530"/>
              <a:gd name="connsiteY196" fmla="*/ 10716 h 968938"/>
              <a:gd name="connsiteX197" fmla="*/ 97120 w 970530"/>
              <a:gd name="connsiteY197" fmla="*/ 42673 h 968938"/>
              <a:gd name="connsiteX198" fmla="*/ 97823 w 970530"/>
              <a:gd name="connsiteY198" fmla="*/ 42252 h 968938"/>
              <a:gd name="connsiteX199" fmla="*/ 104847 w 970530"/>
              <a:gd name="connsiteY199" fmla="*/ 52405 h 968938"/>
              <a:gd name="connsiteX200" fmla="*/ 106803 w 970530"/>
              <a:gd name="connsiteY200" fmla="*/ 51232 h 968938"/>
              <a:gd name="connsiteX201" fmla="*/ 113827 w 970530"/>
              <a:gd name="connsiteY201" fmla="*/ 61385 h 968938"/>
              <a:gd name="connsiteX202" fmla="*/ 115783 w 970530"/>
              <a:gd name="connsiteY202" fmla="*/ 60212 h 968938"/>
              <a:gd name="connsiteX203" fmla="*/ 122808 w 970530"/>
              <a:gd name="connsiteY203" fmla="*/ 70366 h 968938"/>
              <a:gd name="connsiteX204" fmla="*/ 124764 w 970530"/>
              <a:gd name="connsiteY204" fmla="*/ 69193 h 968938"/>
              <a:gd name="connsiteX205" fmla="*/ 131788 w 970530"/>
              <a:gd name="connsiteY205" fmla="*/ 79346 h 968938"/>
              <a:gd name="connsiteX206" fmla="*/ 133744 w 970530"/>
              <a:gd name="connsiteY206" fmla="*/ 78173 h 968938"/>
              <a:gd name="connsiteX207" fmla="*/ 140768 w 970530"/>
              <a:gd name="connsiteY207" fmla="*/ 88326 h 968938"/>
              <a:gd name="connsiteX208" fmla="*/ 142724 w 970530"/>
              <a:gd name="connsiteY208" fmla="*/ 87153 h 968938"/>
              <a:gd name="connsiteX209" fmla="*/ 149748 w 970530"/>
              <a:gd name="connsiteY209" fmla="*/ 97306 h 968938"/>
              <a:gd name="connsiteX210" fmla="*/ 151704 w 970530"/>
              <a:gd name="connsiteY210" fmla="*/ 96133 h 968938"/>
              <a:gd name="connsiteX211" fmla="*/ 158729 w 970530"/>
              <a:gd name="connsiteY211" fmla="*/ 106287 h 968938"/>
              <a:gd name="connsiteX212" fmla="*/ 160685 w 970530"/>
              <a:gd name="connsiteY212" fmla="*/ 105114 h 968938"/>
              <a:gd name="connsiteX213" fmla="*/ 160735 w 970530"/>
              <a:gd name="connsiteY213" fmla="*/ 105186 h 968938"/>
              <a:gd name="connsiteX214" fmla="*/ 160735 w 970530"/>
              <a:gd name="connsiteY214" fmla="*/ 64889 h 968938"/>
              <a:gd name="connsiteX215" fmla="*/ 216396 w 970530"/>
              <a:gd name="connsiteY215" fmla="*/ 64889 h 968938"/>
              <a:gd name="connsiteX216" fmla="*/ 233958 w 970530"/>
              <a:gd name="connsiteY216" fmla="*/ 0 h 96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970530" h="968938">
                <a:moveTo>
                  <a:pt x="157193" y="238654"/>
                </a:moveTo>
                <a:lnTo>
                  <a:pt x="154926" y="240047"/>
                </a:lnTo>
                <a:lnTo>
                  <a:pt x="158049" y="240047"/>
                </a:lnTo>
                <a:close/>
                <a:moveTo>
                  <a:pt x="152692" y="236963"/>
                </a:moveTo>
                <a:lnTo>
                  <a:pt x="152692" y="240047"/>
                </a:lnTo>
                <a:lnTo>
                  <a:pt x="154587" y="240047"/>
                </a:lnTo>
                <a:close/>
                <a:moveTo>
                  <a:pt x="148213" y="229675"/>
                </a:moveTo>
                <a:lnTo>
                  <a:pt x="145947" y="231066"/>
                </a:lnTo>
                <a:lnTo>
                  <a:pt x="149068" y="231066"/>
                </a:lnTo>
                <a:close/>
                <a:moveTo>
                  <a:pt x="143712" y="227983"/>
                </a:moveTo>
                <a:lnTo>
                  <a:pt x="143712" y="231066"/>
                </a:lnTo>
                <a:lnTo>
                  <a:pt x="145606" y="231066"/>
                </a:lnTo>
                <a:close/>
                <a:moveTo>
                  <a:pt x="139233" y="220695"/>
                </a:moveTo>
                <a:lnTo>
                  <a:pt x="136967" y="222086"/>
                </a:lnTo>
                <a:lnTo>
                  <a:pt x="140088" y="222086"/>
                </a:lnTo>
                <a:close/>
                <a:moveTo>
                  <a:pt x="134732" y="219003"/>
                </a:moveTo>
                <a:lnTo>
                  <a:pt x="134732" y="222086"/>
                </a:lnTo>
                <a:lnTo>
                  <a:pt x="136626" y="222086"/>
                </a:lnTo>
                <a:close/>
                <a:moveTo>
                  <a:pt x="130253" y="211715"/>
                </a:moveTo>
                <a:lnTo>
                  <a:pt x="127987" y="213106"/>
                </a:lnTo>
                <a:lnTo>
                  <a:pt x="131108" y="213106"/>
                </a:lnTo>
                <a:close/>
                <a:moveTo>
                  <a:pt x="125752" y="210023"/>
                </a:moveTo>
                <a:lnTo>
                  <a:pt x="125752" y="213106"/>
                </a:lnTo>
                <a:lnTo>
                  <a:pt x="127646" y="213106"/>
                </a:lnTo>
                <a:close/>
                <a:moveTo>
                  <a:pt x="121272" y="202733"/>
                </a:moveTo>
                <a:lnTo>
                  <a:pt x="119005" y="204126"/>
                </a:lnTo>
                <a:lnTo>
                  <a:pt x="122128" y="204126"/>
                </a:lnTo>
                <a:close/>
                <a:moveTo>
                  <a:pt x="116771" y="201042"/>
                </a:moveTo>
                <a:lnTo>
                  <a:pt x="116771" y="204126"/>
                </a:lnTo>
                <a:lnTo>
                  <a:pt x="118666" y="204126"/>
                </a:lnTo>
                <a:close/>
                <a:moveTo>
                  <a:pt x="112292" y="193754"/>
                </a:moveTo>
                <a:lnTo>
                  <a:pt x="111919" y="193983"/>
                </a:lnTo>
                <a:lnTo>
                  <a:pt x="111919" y="195145"/>
                </a:lnTo>
                <a:lnTo>
                  <a:pt x="113147" y="195145"/>
                </a:lnTo>
                <a:close/>
                <a:moveTo>
                  <a:pt x="233958" y="0"/>
                </a:moveTo>
                <a:lnTo>
                  <a:pt x="320874" y="8930"/>
                </a:lnTo>
                <a:lnTo>
                  <a:pt x="315034" y="21406"/>
                </a:lnTo>
                <a:lnTo>
                  <a:pt x="325726" y="22505"/>
                </a:lnTo>
                <a:lnTo>
                  <a:pt x="322127" y="30193"/>
                </a:lnTo>
                <a:lnTo>
                  <a:pt x="334707" y="31486"/>
                </a:lnTo>
                <a:lnTo>
                  <a:pt x="331109" y="39174"/>
                </a:lnTo>
                <a:lnTo>
                  <a:pt x="343687" y="40466"/>
                </a:lnTo>
                <a:lnTo>
                  <a:pt x="340089" y="48154"/>
                </a:lnTo>
                <a:lnTo>
                  <a:pt x="352667" y="49446"/>
                </a:lnTo>
                <a:lnTo>
                  <a:pt x="349069" y="57134"/>
                </a:lnTo>
                <a:lnTo>
                  <a:pt x="361647" y="58426"/>
                </a:lnTo>
                <a:lnTo>
                  <a:pt x="358622" y="64889"/>
                </a:lnTo>
                <a:lnTo>
                  <a:pt x="370285" y="64889"/>
                </a:lnTo>
                <a:lnTo>
                  <a:pt x="370285" y="67372"/>
                </a:lnTo>
                <a:lnTo>
                  <a:pt x="370628" y="67407"/>
                </a:lnTo>
                <a:lnTo>
                  <a:pt x="370285" y="68140"/>
                </a:lnTo>
                <a:lnTo>
                  <a:pt x="370285" y="75429"/>
                </a:lnTo>
                <a:lnTo>
                  <a:pt x="379608" y="76387"/>
                </a:lnTo>
                <a:lnTo>
                  <a:pt x="376010" y="84075"/>
                </a:lnTo>
                <a:lnTo>
                  <a:pt x="388588" y="85367"/>
                </a:lnTo>
                <a:lnTo>
                  <a:pt x="384990" y="93055"/>
                </a:lnTo>
                <a:lnTo>
                  <a:pt x="397568" y="94347"/>
                </a:lnTo>
                <a:lnTo>
                  <a:pt x="393969" y="102035"/>
                </a:lnTo>
                <a:lnTo>
                  <a:pt x="406549" y="103328"/>
                </a:lnTo>
                <a:lnTo>
                  <a:pt x="402951" y="111015"/>
                </a:lnTo>
                <a:lnTo>
                  <a:pt x="415529" y="112308"/>
                </a:lnTo>
                <a:lnTo>
                  <a:pt x="413482" y="116681"/>
                </a:lnTo>
                <a:lnTo>
                  <a:pt x="478036" y="116681"/>
                </a:lnTo>
                <a:lnTo>
                  <a:pt x="478036" y="10120"/>
                </a:lnTo>
                <a:lnTo>
                  <a:pt x="551260" y="10120"/>
                </a:lnTo>
                <a:lnTo>
                  <a:pt x="551260" y="23695"/>
                </a:lnTo>
                <a:lnTo>
                  <a:pt x="556112" y="23695"/>
                </a:lnTo>
                <a:lnTo>
                  <a:pt x="556112" y="32676"/>
                </a:lnTo>
                <a:lnTo>
                  <a:pt x="565093" y="32676"/>
                </a:lnTo>
                <a:lnTo>
                  <a:pt x="565093" y="41656"/>
                </a:lnTo>
                <a:lnTo>
                  <a:pt x="574073" y="41656"/>
                </a:lnTo>
                <a:lnTo>
                  <a:pt x="574073" y="50636"/>
                </a:lnTo>
                <a:lnTo>
                  <a:pt x="583053" y="50636"/>
                </a:lnTo>
                <a:lnTo>
                  <a:pt x="583053" y="59616"/>
                </a:lnTo>
                <a:lnTo>
                  <a:pt x="592033" y="59616"/>
                </a:lnTo>
                <a:lnTo>
                  <a:pt x="592033" y="68597"/>
                </a:lnTo>
                <a:lnTo>
                  <a:pt x="601014" y="68597"/>
                </a:lnTo>
                <a:lnTo>
                  <a:pt x="601014" y="77577"/>
                </a:lnTo>
                <a:lnTo>
                  <a:pt x="609994" y="77577"/>
                </a:lnTo>
                <a:lnTo>
                  <a:pt x="609994" y="86557"/>
                </a:lnTo>
                <a:lnTo>
                  <a:pt x="618974" y="86557"/>
                </a:lnTo>
                <a:lnTo>
                  <a:pt x="618974" y="95537"/>
                </a:lnTo>
                <a:lnTo>
                  <a:pt x="627954" y="95537"/>
                </a:lnTo>
                <a:lnTo>
                  <a:pt x="627954" y="104518"/>
                </a:lnTo>
                <a:lnTo>
                  <a:pt x="636935" y="104518"/>
                </a:lnTo>
                <a:lnTo>
                  <a:pt x="636935" y="113498"/>
                </a:lnTo>
                <a:lnTo>
                  <a:pt x="645915" y="113498"/>
                </a:lnTo>
                <a:lnTo>
                  <a:pt x="645915" y="122478"/>
                </a:lnTo>
                <a:lnTo>
                  <a:pt x="654895" y="122478"/>
                </a:lnTo>
                <a:lnTo>
                  <a:pt x="654895" y="131458"/>
                </a:lnTo>
                <a:lnTo>
                  <a:pt x="663875" y="131458"/>
                </a:lnTo>
                <a:lnTo>
                  <a:pt x="663875" y="140439"/>
                </a:lnTo>
                <a:lnTo>
                  <a:pt x="672856" y="140439"/>
                </a:lnTo>
                <a:lnTo>
                  <a:pt x="672856" y="149419"/>
                </a:lnTo>
                <a:lnTo>
                  <a:pt x="681836" y="149419"/>
                </a:lnTo>
                <a:lnTo>
                  <a:pt x="681836" y="158399"/>
                </a:lnTo>
                <a:lnTo>
                  <a:pt x="690816" y="158399"/>
                </a:lnTo>
                <a:lnTo>
                  <a:pt x="690816" y="167379"/>
                </a:lnTo>
                <a:lnTo>
                  <a:pt x="699796" y="167379"/>
                </a:lnTo>
                <a:lnTo>
                  <a:pt x="699796" y="176360"/>
                </a:lnTo>
                <a:lnTo>
                  <a:pt x="708777" y="176360"/>
                </a:lnTo>
                <a:lnTo>
                  <a:pt x="708777" y="185340"/>
                </a:lnTo>
                <a:lnTo>
                  <a:pt x="717757" y="185340"/>
                </a:lnTo>
                <a:lnTo>
                  <a:pt x="717757" y="194320"/>
                </a:lnTo>
                <a:lnTo>
                  <a:pt x="726737" y="194320"/>
                </a:lnTo>
                <a:lnTo>
                  <a:pt x="726737" y="203300"/>
                </a:lnTo>
                <a:lnTo>
                  <a:pt x="735717" y="203300"/>
                </a:lnTo>
                <a:lnTo>
                  <a:pt x="735717" y="212280"/>
                </a:lnTo>
                <a:lnTo>
                  <a:pt x="744697" y="212280"/>
                </a:lnTo>
                <a:lnTo>
                  <a:pt x="744697" y="221261"/>
                </a:lnTo>
                <a:lnTo>
                  <a:pt x="753678" y="221261"/>
                </a:lnTo>
                <a:lnTo>
                  <a:pt x="753678" y="230241"/>
                </a:lnTo>
                <a:lnTo>
                  <a:pt x="762658" y="230241"/>
                </a:lnTo>
                <a:lnTo>
                  <a:pt x="762658" y="239221"/>
                </a:lnTo>
                <a:lnTo>
                  <a:pt x="771638" y="239221"/>
                </a:lnTo>
                <a:lnTo>
                  <a:pt x="771638" y="248202"/>
                </a:lnTo>
                <a:lnTo>
                  <a:pt x="780619" y="248202"/>
                </a:lnTo>
                <a:lnTo>
                  <a:pt x="780619" y="256174"/>
                </a:lnTo>
                <a:lnTo>
                  <a:pt x="781627" y="257182"/>
                </a:lnTo>
                <a:lnTo>
                  <a:pt x="789599" y="257182"/>
                </a:lnTo>
                <a:lnTo>
                  <a:pt x="789599" y="265154"/>
                </a:lnTo>
                <a:lnTo>
                  <a:pt x="790607" y="266162"/>
                </a:lnTo>
                <a:lnTo>
                  <a:pt x="798579" y="266162"/>
                </a:lnTo>
                <a:lnTo>
                  <a:pt x="798579" y="274134"/>
                </a:lnTo>
                <a:lnTo>
                  <a:pt x="799588" y="275143"/>
                </a:lnTo>
                <a:lnTo>
                  <a:pt x="807560" y="275143"/>
                </a:lnTo>
                <a:lnTo>
                  <a:pt x="807560" y="283115"/>
                </a:lnTo>
                <a:lnTo>
                  <a:pt x="970530" y="446085"/>
                </a:lnTo>
                <a:lnTo>
                  <a:pt x="934646" y="561686"/>
                </a:lnTo>
                <a:cubicBezTo>
                  <a:pt x="847432" y="767882"/>
                  <a:pt x="662752" y="922817"/>
                  <a:pt x="438360" y="968734"/>
                </a:cubicBezTo>
                <a:lnTo>
                  <a:pt x="436340" y="968938"/>
                </a:lnTo>
                <a:lnTo>
                  <a:pt x="246591" y="779189"/>
                </a:lnTo>
                <a:lnTo>
                  <a:pt x="248087" y="777693"/>
                </a:lnTo>
                <a:lnTo>
                  <a:pt x="240094" y="768036"/>
                </a:lnTo>
                <a:lnTo>
                  <a:pt x="239176" y="768797"/>
                </a:lnTo>
                <a:lnTo>
                  <a:pt x="231114" y="759056"/>
                </a:lnTo>
                <a:lnTo>
                  <a:pt x="230196" y="759817"/>
                </a:lnTo>
                <a:lnTo>
                  <a:pt x="222134" y="750076"/>
                </a:lnTo>
                <a:lnTo>
                  <a:pt x="221216" y="750837"/>
                </a:lnTo>
                <a:lnTo>
                  <a:pt x="213153" y="741094"/>
                </a:lnTo>
                <a:lnTo>
                  <a:pt x="212235" y="741856"/>
                </a:lnTo>
                <a:lnTo>
                  <a:pt x="204173" y="732115"/>
                </a:lnTo>
                <a:lnTo>
                  <a:pt x="203255" y="732876"/>
                </a:lnTo>
                <a:lnTo>
                  <a:pt x="195193" y="723135"/>
                </a:lnTo>
                <a:lnTo>
                  <a:pt x="194275" y="723896"/>
                </a:lnTo>
                <a:lnTo>
                  <a:pt x="186213" y="714155"/>
                </a:lnTo>
                <a:lnTo>
                  <a:pt x="185295" y="714916"/>
                </a:lnTo>
                <a:lnTo>
                  <a:pt x="177232" y="705173"/>
                </a:lnTo>
                <a:lnTo>
                  <a:pt x="176314" y="705935"/>
                </a:lnTo>
                <a:lnTo>
                  <a:pt x="168252" y="696194"/>
                </a:lnTo>
                <a:lnTo>
                  <a:pt x="167334" y="696955"/>
                </a:lnTo>
                <a:lnTo>
                  <a:pt x="159272" y="687214"/>
                </a:lnTo>
                <a:lnTo>
                  <a:pt x="158354" y="687975"/>
                </a:lnTo>
                <a:lnTo>
                  <a:pt x="150292" y="678234"/>
                </a:lnTo>
                <a:lnTo>
                  <a:pt x="149374" y="678995"/>
                </a:lnTo>
                <a:lnTo>
                  <a:pt x="141311" y="669252"/>
                </a:lnTo>
                <a:lnTo>
                  <a:pt x="140393" y="670014"/>
                </a:lnTo>
                <a:lnTo>
                  <a:pt x="132331" y="660273"/>
                </a:lnTo>
                <a:lnTo>
                  <a:pt x="131413" y="661034"/>
                </a:lnTo>
                <a:lnTo>
                  <a:pt x="123351" y="651293"/>
                </a:lnTo>
                <a:lnTo>
                  <a:pt x="122433" y="652054"/>
                </a:lnTo>
                <a:lnTo>
                  <a:pt x="114371" y="642313"/>
                </a:lnTo>
                <a:lnTo>
                  <a:pt x="113453" y="643074"/>
                </a:lnTo>
                <a:lnTo>
                  <a:pt x="105390" y="633331"/>
                </a:lnTo>
                <a:lnTo>
                  <a:pt x="104472" y="634093"/>
                </a:lnTo>
                <a:lnTo>
                  <a:pt x="96410" y="624352"/>
                </a:lnTo>
                <a:lnTo>
                  <a:pt x="95492" y="625113"/>
                </a:lnTo>
                <a:lnTo>
                  <a:pt x="87430" y="615372"/>
                </a:lnTo>
                <a:lnTo>
                  <a:pt x="86512" y="616133"/>
                </a:lnTo>
                <a:lnTo>
                  <a:pt x="78450" y="606392"/>
                </a:lnTo>
                <a:lnTo>
                  <a:pt x="77532" y="607153"/>
                </a:lnTo>
                <a:lnTo>
                  <a:pt x="69469" y="597410"/>
                </a:lnTo>
                <a:lnTo>
                  <a:pt x="68551" y="598172"/>
                </a:lnTo>
                <a:lnTo>
                  <a:pt x="25688" y="546380"/>
                </a:lnTo>
                <a:lnTo>
                  <a:pt x="28430" y="541981"/>
                </a:lnTo>
                <a:lnTo>
                  <a:pt x="20836" y="532805"/>
                </a:lnTo>
                <a:cubicBezTo>
                  <a:pt x="33536" y="518914"/>
                  <a:pt x="39886" y="502245"/>
                  <a:pt x="39886" y="482798"/>
                </a:cubicBezTo>
                <a:lnTo>
                  <a:pt x="39886" y="299477"/>
                </a:lnTo>
                <a:lnTo>
                  <a:pt x="31793" y="299477"/>
                </a:lnTo>
                <a:lnTo>
                  <a:pt x="31793" y="290497"/>
                </a:lnTo>
                <a:lnTo>
                  <a:pt x="22813" y="290497"/>
                </a:lnTo>
                <a:lnTo>
                  <a:pt x="22813" y="281517"/>
                </a:lnTo>
                <a:lnTo>
                  <a:pt x="13833" y="281517"/>
                </a:lnTo>
                <a:lnTo>
                  <a:pt x="13833" y="272536"/>
                </a:lnTo>
                <a:lnTo>
                  <a:pt x="4852" y="272536"/>
                </a:lnTo>
                <a:lnTo>
                  <a:pt x="4852" y="258961"/>
                </a:lnTo>
                <a:lnTo>
                  <a:pt x="0" y="258961"/>
                </a:lnTo>
                <a:lnTo>
                  <a:pt x="0" y="181570"/>
                </a:lnTo>
                <a:lnTo>
                  <a:pt x="97882" y="181570"/>
                </a:lnTo>
                <a:lnTo>
                  <a:pt x="94332" y="175794"/>
                </a:lnTo>
                <a:lnTo>
                  <a:pt x="91819" y="177337"/>
                </a:lnTo>
                <a:lnTo>
                  <a:pt x="85351" y="166812"/>
                </a:lnTo>
                <a:lnTo>
                  <a:pt x="82838" y="168356"/>
                </a:lnTo>
                <a:cubicBezTo>
                  <a:pt x="62201" y="129859"/>
                  <a:pt x="40372" y="94339"/>
                  <a:pt x="17354" y="61795"/>
                </a:cubicBezTo>
                <a:lnTo>
                  <a:pt x="19904" y="60265"/>
                </a:lnTo>
                <a:lnTo>
                  <a:pt x="12502" y="48220"/>
                </a:lnTo>
                <a:lnTo>
                  <a:pt x="75010" y="10716"/>
                </a:lnTo>
                <a:lnTo>
                  <a:pt x="97120" y="42673"/>
                </a:lnTo>
                <a:lnTo>
                  <a:pt x="97823" y="42252"/>
                </a:lnTo>
                <a:lnTo>
                  <a:pt x="104847" y="52405"/>
                </a:lnTo>
                <a:lnTo>
                  <a:pt x="106803" y="51232"/>
                </a:lnTo>
                <a:lnTo>
                  <a:pt x="113827" y="61385"/>
                </a:lnTo>
                <a:lnTo>
                  <a:pt x="115783" y="60212"/>
                </a:lnTo>
                <a:lnTo>
                  <a:pt x="122808" y="70366"/>
                </a:lnTo>
                <a:lnTo>
                  <a:pt x="124764" y="69193"/>
                </a:lnTo>
                <a:lnTo>
                  <a:pt x="131788" y="79346"/>
                </a:lnTo>
                <a:lnTo>
                  <a:pt x="133744" y="78173"/>
                </a:lnTo>
                <a:lnTo>
                  <a:pt x="140768" y="88326"/>
                </a:lnTo>
                <a:lnTo>
                  <a:pt x="142724" y="87153"/>
                </a:lnTo>
                <a:lnTo>
                  <a:pt x="149748" y="97306"/>
                </a:lnTo>
                <a:lnTo>
                  <a:pt x="151704" y="96133"/>
                </a:lnTo>
                <a:lnTo>
                  <a:pt x="158729" y="106287"/>
                </a:lnTo>
                <a:lnTo>
                  <a:pt x="160685" y="105114"/>
                </a:lnTo>
                <a:lnTo>
                  <a:pt x="160735" y="105186"/>
                </a:lnTo>
                <a:lnTo>
                  <a:pt x="160735" y="64889"/>
                </a:lnTo>
                <a:lnTo>
                  <a:pt x="216396" y="64889"/>
                </a:lnTo>
                <a:cubicBezTo>
                  <a:pt x="222746" y="44847"/>
                  <a:pt x="228600" y="23217"/>
                  <a:pt x="233958" y="0"/>
                </a:cubicBezTo>
                <a:close/>
              </a:path>
            </a:pathLst>
          </a:custGeom>
          <a:gradFill>
            <a:gsLst>
              <a:gs pos="0">
                <a:srgbClr val="CA6B64"/>
              </a:gs>
              <a:gs pos="100000">
                <a:srgbClr val="EBCAC7"/>
              </a:gs>
            </a:gsLst>
            <a:lin ang="2700000" scaled="0"/>
          </a:gradFill>
          <a:ln>
            <a:noFill/>
          </a:ln>
          <a:effectLst/>
        </p:spPr>
        <p:txBody>
          <a:bodyPr/>
          <a:lstStyle/>
          <a:p>
            <a:pPr>
              <a:defRPr/>
            </a:pPr>
            <a:endParaRPr lang="zh-CN" altLang="en-US" sz="4000" b="1">
              <a:solidFill>
                <a:schemeClr val="bg1"/>
              </a:solidFill>
            </a:endParaRPr>
          </a:p>
        </p:txBody>
      </p:sp>
      <p:sp>
        <p:nvSpPr>
          <p:cNvPr id="35" name="文本框 34">
            <a:extLst>
              <a:ext uri="{FF2B5EF4-FFF2-40B4-BE49-F238E27FC236}">
                <a16:creationId xmlns:a16="http://schemas.microsoft.com/office/drawing/2014/main" id="{D46B0E09-4A2A-4E0B-A2C5-37CA014273F4}"/>
              </a:ext>
            </a:extLst>
          </p:cNvPr>
          <p:cNvSpPr txBox="1"/>
          <p:nvPr>
            <p:custDataLst>
              <p:tags r:id="rId16"/>
            </p:custDataLst>
          </p:nvPr>
        </p:nvSpPr>
        <p:spPr>
          <a:xfrm>
            <a:off x="3730625" y="2686051"/>
            <a:ext cx="590550" cy="587375"/>
          </a:xfrm>
          <a:custGeom>
            <a:avLst/>
            <a:gdLst/>
            <a:ahLst/>
            <a:cxnLst/>
            <a:rect l="l" t="t" r="r" b="b"/>
            <a:pathLst>
              <a:path w="591741" h="586680">
                <a:moveTo>
                  <a:pt x="232172" y="300633"/>
                </a:moveTo>
                <a:lnTo>
                  <a:pt x="232172" y="336352"/>
                </a:lnTo>
                <a:lnTo>
                  <a:pt x="298847" y="336352"/>
                </a:lnTo>
                <a:lnTo>
                  <a:pt x="298847" y="300633"/>
                </a:lnTo>
                <a:close/>
                <a:moveTo>
                  <a:pt x="232172" y="213717"/>
                </a:moveTo>
                <a:lnTo>
                  <a:pt x="232172" y="249436"/>
                </a:lnTo>
                <a:lnTo>
                  <a:pt x="298847" y="249436"/>
                </a:lnTo>
                <a:lnTo>
                  <a:pt x="298847" y="213717"/>
                </a:lnTo>
                <a:close/>
                <a:moveTo>
                  <a:pt x="232172" y="126802"/>
                </a:moveTo>
                <a:lnTo>
                  <a:pt x="232172" y="162520"/>
                </a:lnTo>
                <a:lnTo>
                  <a:pt x="298847" y="162520"/>
                </a:lnTo>
                <a:lnTo>
                  <a:pt x="298847" y="126802"/>
                </a:lnTo>
                <a:close/>
                <a:moveTo>
                  <a:pt x="75010" y="10716"/>
                </a:moveTo>
                <a:cubicBezTo>
                  <a:pt x="101600" y="46037"/>
                  <a:pt x="125214" y="80169"/>
                  <a:pt x="145852" y="113109"/>
                </a:cubicBezTo>
                <a:cubicBezTo>
                  <a:pt x="124024" y="126206"/>
                  <a:pt x="101402" y="140097"/>
                  <a:pt x="77986" y="154781"/>
                </a:cubicBezTo>
                <a:cubicBezTo>
                  <a:pt x="57349" y="116284"/>
                  <a:pt x="35520" y="80764"/>
                  <a:pt x="12502" y="48220"/>
                </a:cubicBezTo>
                <a:close/>
                <a:moveTo>
                  <a:pt x="478036" y="10120"/>
                </a:moveTo>
                <a:lnTo>
                  <a:pt x="551260" y="10120"/>
                </a:lnTo>
                <a:lnTo>
                  <a:pt x="551260" y="116681"/>
                </a:lnTo>
                <a:lnTo>
                  <a:pt x="591741" y="116681"/>
                </a:lnTo>
                <a:lnTo>
                  <a:pt x="591741" y="193477"/>
                </a:lnTo>
                <a:lnTo>
                  <a:pt x="551260" y="193477"/>
                </a:lnTo>
                <a:lnTo>
                  <a:pt x="551260" y="490538"/>
                </a:lnTo>
                <a:cubicBezTo>
                  <a:pt x="551260" y="520105"/>
                  <a:pt x="545604" y="542578"/>
                  <a:pt x="534293" y="557957"/>
                </a:cubicBezTo>
                <a:cubicBezTo>
                  <a:pt x="522982" y="573336"/>
                  <a:pt x="507008" y="581670"/>
                  <a:pt x="486370" y="582960"/>
                </a:cubicBezTo>
                <a:cubicBezTo>
                  <a:pt x="465733" y="584250"/>
                  <a:pt x="439539" y="584994"/>
                  <a:pt x="407789" y="585192"/>
                </a:cubicBezTo>
                <a:cubicBezTo>
                  <a:pt x="404614" y="558602"/>
                  <a:pt x="399653" y="533003"/>
                  <a:pt x="392906" y="508397"/>
                </a:cubicBezTo>
                <a:cubicBezTo>
                  <a:pt x="410766" y="509588"/>
                  <a:pt x="429022" y="510183"/>
                  <a:pt x="447675" y="510183"/>
                </a:cubicBezTo>
                <a:cubicBezTo>
                  <a:pt x="467916" y="510183"/>
                  <a:pt x="478036" y="499269"/>
                  <a:pt x="478036" y="477441"/>
                </a:cubicBezTo>
                <a:lnTo>
                  <a:pt x="478036" y="193477"/>
                </a:lnTo>
                <a:lnTo>
                  <a:pt x="383977" y="193477"/>
                </a:lnTo>
                <a:lnTo>
                  <a:pt x="383977" y="116681"/>
                </a:lnTo>
                <a:lnTo>
                  <a:pt x="478036" y="116681"/>
                </a:lnTo>
                <a:close/>
                <a:moveTo>
                  <a:pt x="233958" y="0"/>
                </a:moveTo>
                <a:lnTo>
                  <a:pt x="320874" y="8930"/>
                </a:lnTo>
                <a:cubicBezTo>
                  <a:pt x="312539" y="27384"/>
                  <a:pt x="303808" y="46037"/>
                  <a:pt x="294680" y="64889"/>
                </a:cubicBezTo>
                <a:lnTo>
                  <a:pt x="370285" y="64889"/>
                </a:lnTo>
                <a:lnTo>
                  <a:pt x="370285" y="255091"/>
                </a:lnTo>
                <a:lnTo>
                  <a:pt x="426839" y="234553"/>
                </a:lnTo>
                <a:cubicBezTo>
                  <a:pt x="448667" y="288925"/>
                  <a:pt x="464939" y="336153"/>
                  <a:pt x="475655" y="376237"/>
                </a:cubicBezTo>
                <a:lnTo>
                  <a:pt x="410170" y="398859"/>
                </a:lnTo>
                <a:cubicBezTo>
                  <a:pt x="398463" y="357386"/>
                  <a:pt x="385167" y="314127"/>
                  <a:pt x="370285" y="269081"/>
                </a:cubicBezTo>
                <a:lnTo>
                  <a:pt x="370285" y="504825"/>
                </a:lnTo>
                <a:cubicBezTo>
                  <a:pt x="370285" y="531614"/>
                  <a:pt x="364976" y="551755"/>
                  <a:pt x="354360" y="565249"/>
                </a:cubicBezTo>
                <a:cubicBezTo>
                  <a:pt x="343743" y="578743"/>
                  <a:pt x="328811" y="585688"/>
                  <a:pt x="309563" y="586085"/>
                </a:cubicBezTo>
                <a:cubicBezTo>
                  <a:pt x="290314" y="586482"/>
                  <a:pt x="266105" y="586680"/>
                  <a:pt x="236935" y="586680"/>
                </a:cubicBezTo>
                <a:cubicBezTo>
                  <a:pt x="233363" y="563066"/>
                  <a:pt x="228799" y="539353"/>
                  <a:pt x="223242" y="515541"/>
                </a:cubicBezTo>
                <a:cubicBezTo>
                  <a:pt x="245070" y="518319"/>
                  <a:pt x="262136" y="519708"/>
                  <a:pt x="274439" y="519708"/>
                </a:cubicBezTo>
                <a:cubicBezTo>
                  <a:pt x="290711" y="519708"/>
                  <a:pt x="298847" y="510778"/>
                  <a:pt x="298847" y="492919"/>
                </a:cubicBezTo>
                <a:lnTo>
                  <a:pt x="298847" y="439936"/>
                </a:lnTo>
                <a:cubicBezTo>
                  <a:pt x="257969" y="484188"/>
                  <a:pt x="214511" y="520303"/>
                  <a:pt x="168474" y="548283"/>
                </a:cubicBezTo>
                <a:cubicBezTo>
                  <a:pt x="162322" y="539155"/>
                  <a:pt x="155178" y="529729"/>
                  <a:pt x="147042" y="520005"/>
                </a:cubicBezTo>
                <a:cubicBezTo>
                  <a:pt x="113308" y="543421"/>
                  <a:pt x="85527" y="564952"/>
                  <a:pt x="63699" y="584597"/>
                </a:cubicBezTo>
                <a:lnTo>
                  <a:pt x="20836" y="532805"/>
                </a:lnTo>
                <a:cubicBezTo>
                  <a:pt x="33536" y="518914"/>
                  <a:pt x="39886" y="502245"/>
                  <a:pt x="39886" y="482798"/>
                </a:cubicBezTo>
                <a:lnTo>
                  <a:pt x="39886" y="258961"/>
                </a:lnTo>
                <a:lnTo>
                  <a:pt x="0" y="258961"/>
                </a:lnTo>
                <a:lnTo>
                  <a:pt x="0" y="181570"/>
                </a:lnTo>
                <a:lnTo>
                  <a:pt x="111919" y="181570"/>
                </a:lnTo>
                <a:lnTo>
                  <a:pt x="111919" y="451842"/>
                </a:lnTo>
                <a:cubicBezTo>
                  <a:pt x="117872" y="447477"/>
                  <a:pt x="134144" y="436959"/>
                  <a:pt x="160735" y="420291"/>
                </a:cubicBezTo>
                <a:cubicBezTo>
                  <a:pt x="161925" y="436563"/>
                  <a:pt x="163314" y="451842"/>
                  <a:pt x="164902" y="466130"/>
                </a:cubicBezTo>
                <a:cubicBezTo>
                  <a:pt x="197247" y="446881"/>
                  <a:pt x="228104" y="424259"/>
                  <a:pt x="257473" y="398264"/>
                </a:cubicBezTo>
                <a:lnTo>
                  <a:pt x="133945" y="398264"/>
                </a:lnTo>
                <a:lnTo>
                  <a:pt x="133945" y="336352"/>
                </a:lnTo>
                <a:lnTo>
                  <a:pt x="160735" y="336352"/>
                </a:lnTo>
                <a:lnTo>
                  <a:pt x="160735" y="64889"/>
                </a:lnTo>
                <a:lnTo>
                  <a:pt x="216396" y="64889"/>
                </a:lnTo>
                <a:cubicBezTo>
                  <a:pt x="222746" y="44847"/>
                  <a:pt x="228600" y="23217"/>
                  <a:pt x="233958" y="0"/>
                </a:cubicBezTo>
                <a:close/>
              </a:path>
            </a:pathLst>
          </a:custGeom>
          <a:solidFill>
            <a:srgbClr val="FFFFFF"/>
          </a:solidFill>
          <a:ln>
            <a:noFill/>
          </a:ln>
          <a:effectLst/>
        </p:spPr>
        <p:txBody>
          <a:bodyPr/>
          <a:lstStyle/>
          <a:p>
            <a:pPr>
              <a:defRPr/>
            </a:pPr>
            <a:endParaRPr lang="zh-CN" altLang="en-US" sz="4800" b="1" dirty="0">
              <a:solidFill>
                <a:srgbClr val="FFFFFF"/>
              </a:solidFill>
              <a:latin typeface="+mn-ea"/>
            </a:endParaRPr>
          </a:p>
        </p:txBody>
      </p:sp>
      <p:sp>
        <p:nvSpPr>
          <p:cNvPr id="34" name="任意多边形 33">
            <a:extLst>
              <a:ext uri="{FF2B5EF4-FFF2-40B4-BE49-F238E27FC236}">
                <a16:creationId xmlns:a16="http://schemas.microsoft.com/office/drawing/2014/main" id="{B6EE3AA9-6DD5-4403-9200-96C5E20377AD}"/>
              </a:ext>
            </a:extLst>
          </p:cNvPr>
          <p:cNvSpPr/>
          <p:nvPr>
            <p:custDataLst>
              <p:tags r:id="rId17"/>
            </p:custDataLst>
          </p:nvPr>
        </p:nvSpPr>
        <p:spPr>
          <a:xfrm>
            <a:off x="3343275" y="2276475"/>
            <a:ext cx="1377950" cy="1377950"/>
          </a:xfrm>
          <a:custGeom>
            <a:avLst/>
            <a:gdLst>
              <a:gd name="connsiteX0" fmla="*/ 766921 w 1533844"/>
              <a:gd name="connsiteY0" fmla="*/ 180973 h 1533842"/>
              <a:gd name="connsiteX1" fmla="*/ 180974 w 1533844"/>
              <a:gd name="connsiteY1" fmla="*/ 766920 h 1533842"/>
              <a:gd name="connsiteX2" fmla="*/ 766921 w 1533844"/>
              <a:gd name="connsiteY2" fmla="*/ 1352867 h 1533842"/>
              <a:gd name="connsiteX3" fmla="*/ 1352868 w 1533844"/>
              <a:gd name="connsiteY3" fmla="*/ 766920 h 1533842"/>
              <a:gd name="connsiteX4" fmla="*/ 766921 w 1533844"/>
              <a:gd name="connsiteY4" fmla="*/ 180973 h 1533842"/>
              <a:gd name="connsiteX5" fmla="*/ 766922 w 1533844"/>
              <a:gd name="connsiteY5" fmla="*/ 0 h 1533842"/>
              <a:gd name="connsiteX6" fmla="*/ 1533844 w 1533844"/>
              <a:gd name="connsiteY6" fmla="*/ 766921 h 1533842"/>
              <a:gd name="connsiteX7" fmla="*/ 766922 w 1533844"/>
              <a:gd name="connsiteY7" fmla="*/ 1533842 h 1533842"/>
              <a:gd name="connsiteX8" fmla="*/ 0 w 1533844"/>
              <a:gd name="connsiteY8" fmla="*/ 766921 h 1533842"/>
              <a:gd name="connsiteX9" fmla="*/ 766922 w 1533844"/>
              <a:gd name="connsiteY9" fmla="*/ 0 h 153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a:noFill/>
          </a:ln>
          <a:effectLst>
            <a:outerShdw blurRad="508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椭圆 35">
            <a:extLst>
              <a:ext uri="{FF2B5EF4-FFF2-40B4-BE49-F238E27FC236}">
                <a16:creationId xmlns:a16="http://schemas.microsoft.com/office/drawing/2014/main" id="{32103DE9-805F-423D-BCBE-E7B8B191D700}"/>
              </a:ext>
            </a:extLst>
          </p:cNvPr>
          <p:cNvSpPr/>
          <p:nvPr>
            <p:custDataLst>
              <p:tags r:id="rId18"/>
            </p:custDataLst>
          </p:nvPr>
        </p:nvSpPr>
        <p:spPr>
          <a:xfrm>
            <a:off x="3424239" y="2360614"/>
            <a:ext cx="1216025" cy="1214437"/>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2" name="直接连接符 31">
            <a:extLst>
              <a:ext uri="{FF2B5EF4-FFF2-40B4-BE49-F238E27FC236}">
                <a16:creationId xmlns:a16="http://schemas.microsoft.com/office/drawing/2014/main" id="{75F9D9BE-3EE4-4F12-A86A-23EB12E9999A}"/>
              </a:ext>
            </a:extLst>
          </p:cNvPr>
          <p:cNvCxnSpPr/>
          <p:nvPr>
            <p:custDataLst>
              <p:tags r:id="rId19"/>
            </p:custDataLst>
          </p:nvPr>
        </p:nvCxnSpPr>
        <p:spPr>
          <a:xfrm>
            <a:off x="3572656" y="3886006"/>
            <a:ext cx="5500687"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p:cNvSpPr txBox="1"/>
          <p:nvPr/>
        </p:nvSpPr>
        <p:spPr>
          <a:xfrm>
            <a:off x="6329206" y="376234"/>
            <a:ext cx="171259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编制规范</a:t>
            </a:r>
          </a:p>
        </p:txBody>
      </p:sp>
      <p:sp>
        <p:nvSpPr>
          <p:cNvPr id="59" name="文本框 58"/>
          <p:cNvSpPr txBox="1"/>
          <p:nvPr/>
        </p:nvSpPr>
        <p:spPr>
          <a:xfrm>
            <a:off x="6329206" y="1429223"/>
            <a:ext cx="171259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企业质量理念</a:t>
            </a:r>
          </a:p>
        </p:txBody>
      </p:sp>
      <p:sp>
        <p:nvSpPr>
          <p:cNvPr id="60" name="文本框 59"/>
          <p:cNvSpPr txBox="1"/>
          <p:nvPr/>
        </p:nvSpPr>
        <p:spPr>
          <a:xfrm>
            <a:off x="6329206" y="899160"/>
            <a:ext cx="171259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企业简介</a:t>
            </a:r>
          </a:p>
        </p:txBody>
      </p:sp>
      <p:sp>
        <p:nvSpPr>
          <p:cNvPr id="61" name="文本框 60"/>
          <p:cNvSpPr txBox="1"/>
          <p:nvPr/>
        </p:nvSpPr>
        <p:spPr>
          <a:xfrm>
            <a:off x="6329206" y="1924050"/>
            <a:ext cx="171259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内部质量管理</a:t>
            </a:r>
          </a:p>
        </p:txBody>
      </p:sp>
      <p:sp>
        <p:nvSpPr>
          <p:cNvPr id="62" name="文本框 61"/>
          <p:cNvSpPr txBox="1"/>
          <p:nvPr/>
        </p:nvSpPr>
        <p:spPr>
          <a:xfrm>
            <a:off x="6329206" y="2438557"/>
            <a:ext cx="171259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质量管理机构</a:t>
            </a:r>
          </a:p>
        </p:txBody>
      </p:sp>
      <p:sp>
        <p:nvSpPr>
          <p:cNvPr id="63" name="文本框 62"/>
          <p:cNvSpPr txBox="1"/>
          <p:nvPr/>
        </p:nvSpPr>
        <p:spPr>
          <a:xfrm>
            <a:off x="6329206" y="2937193"/>
            <a:ext cx="171259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质量管理体系</a:t>
            </a:r>
          </a:p>
        </p:txBody>
      </p:sp>
      <p:sp>
        <p:nvSpPr>
          <p:cNvPr id="64" name="文本框 63"/>
          <p:cNvSpPr txBox="1"/>
          <p:nvPr/>
        </p:nvSpPr>
        <p:spPr>
          <a:xfrm>
            <a:off x="6329206" y="3435260"/>
            <a:ext cx="171259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风险监测</a:t>
            </a:r>
          </a:p>
        </p:txBody>
      </p:sp>
      <p:sp>
        <p:nvSpPr>
          <p:cNvPr id="65" name="文本框 64"/>
          <p:cNvSpPr txBox="1"/>
          <p:nvPr/>
        </p:nvSpPr>
        <p:spPr>
          <a:xfrm>
            <a:off x="6329206" y="3933327"/>
            <a:ext cx="171259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质量文化建设</a:t>
            </a:r>
          </a:p>
        </p:txBody>
      </p:sp>
      <p:sp>
        <p:nvSpPr>
          <p:cNvPr id="66" name="文本框 65"/>
          <p:cNvSpPr txBox="1"/>
          <p:nvPr/>
        </p:nvSpPr>
        <p:spPr>
          <a:xfrm>
            <a:off x="6329206" y="4408170"/>
            <a:ext cx="171259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企业质量基础</a:t>
            </a:r>
          </a:p>
        </p:txBody>
      </p:sp>
      <p:sp>
        <p:nvSpPr>
          <p:cNvPr id="67" name="文本框 66"/>
          <p:cNvSpPr txBox="1"/>
          <p:nvPr/>
        </p:nvSpPr>
        <p:spPr>
          <a:xfrm>
            <a:off x="6329206" y="4961527"/>
            <a:ext cx="221551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设备安全管理情况</a:t>
            </a:r>
          </a:p>
        </p:txBody>
      </p:sp>
      <p:sp>
        <p:nvSpPr>
          <p:cNvPr id="68" name="文本框 67"/>
          <p:cNvSpPr txBox="1"/>
          <p:nvPr/>
        </p:nvSpPr>
        <p:spPr>
          <a:xfrm>
            <a:off x="6329206" y="5456354"/>
            <a:ext cx="171259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产品质量责任</a:t>
            </a:r>
          </a:p>
        </p:txBody>
      </p:sp>
      <p:sp>
        <p:nvSpPr>
          <p:cNvPr id="69" name="文本框 68"/>
          <p:cNvSpPr txBox="1"/>
          <p:nvPr/>
        </p:nvSpPr>
        <p:spPr>
          <a:xfrm>
            <a:off x="6329206" y="6057517"/>
            <a:ext cx="1712595" cy="398780"/>
          </a:xfrm>
          <a:prstGeom prst="rect">
            <a:avLst/>
          </a:prstGeom>
          <a:noFill/>
        </p:spPr>
        <p:txBody>
          <a:bodyPr wrap="square" rtlCol="0">
            <a:spAutoFit/>
          </a:bodyPr>
          <a:lstStyle/>
          <a:p>
            <a:r>
              <a:rPr lang="zh-CN" altLang="en-US" sz="2000" dirty="0">
                <a:solidFill>
                  <a:srgbClr val="C05148"/>
                </a:solidFill>
                <a:latin typeface="黑体" panose="02010609060101010101" pitchFamily="49" charset="-122"/>
                <a:ea typeface="黑体" panose="02010609060101010101" pitchFamily="49" charset="-122"/>
              </a:rPr>
              <a:t>结束语</a:t>
            </a:r>
          </a:p>
        </p:txBody>
      </p:sp>
      <p:sp>
        <p:nvSpPr>
          <p:cNvPr id="79" name="椭圆 78"/>
          <p:cNvSpPr/>
          <p:nvPr/>
        </p:nvSpPr>
        <p:spPr>
          <a:xfrm>
            <a:off x="11273155" y="5939790"/>
            <a:ext cx="918845" cy="918000"/>
          </a:xfrm>
          <a:prstGeom prst="ellipse">
            <a:avLst/>
          </a:prstGeom>
          <a:solidFill>
            <a:schemeClr val="accent2">
              <a:lumMod val="40000"/>
              <a:lumOff val="60000"/>
              <a:alpha val="59000"/>
            </a:schemeClr>
          </a:solidFill>
          <a:ln>
            <a:noFill/>
          </a:ln>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lang="zh-CN" altLang="en-US"/>
          </a:p>
        </p:txBody>
      </p:sp>
      <p:sp>
        <p:nvSpPr>
          <p:cNvPr id="70" name="矩形 69">
            <a:extLst>
              <a:ext uri="{FF2B5EF4-FFF2-40B4-BE49-F238E27FC236}">
                <a16:creationId xmlns:a16="http://schemas.microsoft.com/office/drawing/2014/main" id="{94DF17A4-AA74-44D5-B631-B25A329CC41A}"/>
              </a:ext>
            </a:extLst>
          </p:cNvPr>
          <p:cNvSpPr/>
          <p:nvPr/>
        </p:nvSpPr>
        <p:spPr>
          <a:xfrm rot="5400000">
            <a:off x="-2018279" y="2018279"/>
            <a:ext cx="6857790" cy="2821232"/>
          </a:xfrm>
          <a:prstGeom prst="rect">
            <a:avLst/>
          </a:prstGeom>
          <a:solidFill>
            <a:srgbClr val="C05148"/>
          </a:solidFill>
          <a:ln>
            <a:solidFill>
              <a:srgbClr val="CA6B64"/>
            </a:solidFill>
          </a:ln>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lang="zh-CN" altLang="en-US"/>
          </a:p>
        </p:txBody>
      </p:sp>
      <p:sp>
        <p:nvSpPr>
          <p:cNvPr id="6" name="文本框 5"/>
          <p:cNvSpPr txBox="1"/>
          <p:nvPr/>
        </p:nvSpPr>
        <p:spPr>
          <a:xfrm>
            <a:off x="744081" y="2432098"/>
            <a:ext cx="1210588" cy="707886"/>
          </a:xfrm>
          <a:prstGeom prst="rect">
            <a:avLst/>
          </a:prstGeom>
          <a:noFill/>
        </p:spPr>
        <p:txBody>
          <a:bodyPr vert="horz" wrap="none"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439607" y="3165771"/>
            <a:ext cx="1819537" cy="400110"/>
          </a:xfrm>
          <a:prstGeom prst="rect">
            <a:avLst/>
          </a:prstGeom>
          <a:noFill/>
        </p:spPr>
        <p:txBody>
          <a:bodyPr vert="horz" wrap="non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COUNTENTS</a:t>
            </a:r>
          </a:p>
        </p:txBody>
      </p:sp>
      <p:grpSp>
        <p:nvGrpSpPr>
          <p:cNvPr id="9" name="组合 8">
            <a:extLst>
              <a:ext uri="{FF2B5EF4-FFF2-40B4-BE49-F238E27FC236}">
                <a16:creationId xmlns:a16="http://schemas.microsoft.com/office/drawing/2014/main" id="{66802984-27CF-41B4-A797-8A961267BD78}"/>
              </a:ext>
            </a:extLst>
          </p:cNvPr>
          <p:cNvGrpSpPr/>
          <p:nvPr/>
        </p:nvGrpSpPr>
        <p:grpSpPr>
          <a:xfrm>
            <a:off x="4835476" y="1765"/>
            <a:ext cx="928281" cy="6850305"/>
            <a:chOff x="4319877" y="-1"/>
            <a:chExt cx="928281" cy="6850305"/>
          </a:xfrm>
          <a:solidFill>
            <a:srgbClr val="CD7871"/>
          </a:solidFill>
        </p:grpSpPr>
        <p:sp>
          <p:nvSpPr>
            <p:cNvPr id="72" name="矩形 71">
              <a:extLst>
                <a:ext uri="{FF2B5EF4-FFF2-40B4-BE49-F238E27FC236}">
                  <a16:creationId xmlns:a16="http://schemas.microsoft.com/office/drawing/2014/main" id="{FCD6AB56-89B9-4E53-A54A-63F36AD234F6}"/>
                </a:ext>
              </a:extLst>
            </p:cNvPr>
            <p:cNvSpPr/>
            <p:nvPr/>
          </p:nvSpPr>
          <p:spPr>
            <a:xfrm>
              <a:off x="4333758" y="928975"/>
              <a:ext cx="914400"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C249E506-D91E-4219-950C-C9C6747DE557}"/>
                </a:ext>
              </a:extLst>
            </p:cNvPr>
            <p:cNvGrpSpPr/>
            <p:nvPr/>
          </p:nvGrpSpPr>
          <p:grpSpPr>
            <a:xfrm>
              <a:off x="4329448" y="-1"/>
              <a:ext cx="914400" cy="857032"/>
              <a:chOff x="4329448" y="-1"/>
              <a:chExt cx="914400" cy="713206"/>
            </a:xfrm>
            <a:grpFill/>
          </p:grpSpPr>
          <p:sp>
            <p:nvSpPr>
              <p:cNvPr id="5" name="矩形 4">
                <a:extLst>
                  <a:ext uri="{FF2B5EF4-FFF2-40B4-BE49-F238E27FC236}">
                    <a16:creationId xmlns:a16="http://schemas.microsoft.com/office/drawing/2014/main" id="{87024522-5CEB-4337-BDB8-AB404891AE75}"/>
                  </a:ext>
                </a:extLst>
              </p:cNvPr>
              <p:cNvSpPr/>
              <p:nvPr/>
            </p:nvSpPr>
            <p:spPr>
              <a:xfrm>
                <a:off x="4329448" y="-1"/>
                <a:ext cx="914400" cy="683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504900" y="313095"/>
                <a:ext cx="501598" cy="400110"/>
              </a:xfrm>
              <a:prstGeom prst="rect">
                <a:avLst/>
              </a:prstGeom>
              <a:grpFill/>
            </p:spPr>
            <p:txBody>
              <a:bodyPr wrap="square" rtlCol="0">
                <a:spAutoFit/>
              </a:bodyPr>
              <a:lstStyle/>
              <a:p>
                <a:pPr algn="ctr"/>
                <a:r>
                  <a:rPr lang="en-US" altLang="zh-CN" sz="2000" b="1" dirty="0">
                    <a:solidFill>
                      <a:schemeClr val="bg1"/>
                    </a:solidFill>
                  </a:rPr>
                  <a:t>01</a:t>
                </a:r>
              </a:p>
            </p:txBody>
          </p:sp>
        </p:grpSp>
        <p:grpSp>
          <p:nvGrpSpPr>
            <p:cNvPr id="73" name="组合 72">
              <a:extLst>
                <a:ext uri="{FF2B5EF4-FFF2-40B4-BE49-F238E27FC236}">
                  <a16:creationId xmlns:a16="http://schemas.microsoft.com/office/drawing/2014/main" id="{5938D052-B8CC-4FC2-89B7-A60318A55E89}"/>
                </a:ext>
              </a:extLst>
            </p:cNvPr>
            <p:cNvGrpSpPr/>
            <p:nvPr/>
          </p:nvGrpSpPr>
          <p:grpSpPr>
            <a:xfrm>
              <a:off x="4329448" y="6001700"/>
              <a:ext cx="914400" cy="848604"/>
              <a:chOff x="4329448" y="-1"/>
              <a:chExt cx="914400" cy="683895"/>
            </a:xfrm>
            <a:grpFill/>
          </p:grpSpPr>
          <p:sp>
            <p:nvSpPr>
              <p:cNvPr id="74" name="矩形 73">
                <a:extLst>
                  <a:ext uri="{FF2B5EF4-FFF2-40B4-BE49-F238E27FC236}">
                    <a16:creationId xmlns:a16="http://schemas.microsoft.com/office/drawing/2014/main" id="{19E8219D-3E74-4FAB-9F85-A011D827F32B}"/>
                  </a:ext>
                </a:extLst>
              </p:cNvPr>
              <p:cNvSpPr/>
              <p:nvPr/>
            </p:nvSpPr>
            <p:spPr>
              <a:xfrm>
                <a:off x="4329448" y="-1"/>
                <a:ext cx="914400" cy="6838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a:extLst>
                  <a:ext uri="{FF2B5EF4-FFF2-40B4-BE49-F238E27FC236}">
                    <a16:creationId xmlns:a16="http://schemas.microsoft.com/office/drawing/2014/main" id="{DFA91C98-752E-4587-BFC7-07D663FE7788}"/>
                  </a:ext>
                </a:extLst>
              </p:cNvPr>
              <p:cNvSpPr txBox="1"/>
              <p:nvPr/>
            </p:nvSpPr>
            <p:spPr>
              <a:xfrm>
                <a:off x="4521968" y="56549"/>
                <a:ext cx="501598" cy="400110"/>
              </a:xfrm>
              <a:prstGeom prst="rect">
                <a:avLst/>
              </a:prstGeom>
              <a:grpFill/>
            </p:spPr>
            <p:txBody>
              <a:bodyPr wrap="square" rtlCol="0">
                <a:spAutoFit/>
              </a:bodyPr>
              <a:lstStyle/>
              <a:p>
                <a:pPr algn="ctr"/>
                <a:r>
                  <a:rPr lang="en-US" altLang="zh-CN" sz="2000" b="1" dirty="0">
                    <a:solidFill>
                      <a:schemeClr val="bg1"/>
                    </a:solidFill>
                  </a:rPr>
                  <a:t>12</a:t>
                </a:r>
              </a:p>
            </p:txBody>
          </p:sp>
        </p:grpSp>
        <p:sp>
          <p:nvSpPr>
            <p:cNvPr id="76" name="矩形 75">
              <a:extLst>
                <a:ext uri="{FF2B5EF4-FFF2-40B4-BE49-F238E27FC236}">
                  <a16:creationId xmlns:a16="http://schemas.microsoft.com/office/drawing/2014/main" id="{44BDEE74-2471-4F41-8B96-6D6A224D3AEA}"/>
                </a:ext>
              </a:extLst>
            </p:cNvPr>
            <p:cNvSpPr/>
            <p:nvPr/>
          </p:nvSpPr>
          <p:spPr>
            <a:xfrm>
              <a:off x="4320839" y="1436247"/>
              <a:ext cx="914400"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B7DA1731-3EAB-43B7-9284-DB2F51A62B16}"/>
                </a:ext>
              </a:extLst>
            </p:cNvPr>
            <p:cNvSpPr/>
            <p:nvPr/>
          </p:nvSpPr>
          <p:spPr>
            <a:xfrm>
              <a:off x="4319877" y="1943519"/>
              <a:ext cx="914400"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D475110D-79CB-4810-BA71-AD116723498E}"/>
                </a:ext>
              </a:extLst>
            </p:cNvPr>
            <p:cNvSpPr/>
            <p:nvPr/>
          </p:nvSpPr>
          <p:spPr>
            <a:xfrm>
              <a:off x="4324368" y="2450791"/>
              <a:ext cx="914400"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A5330811-97A8-42B1-89BF-5532476A1CD4}"/>
                </a:ext>
              </a:extLst>
            </p:cNvPr>
            <p:cNvSpPr/>
            <p:nvPr/>
          </p:nvSpPr>
          <p:spPr>
            <a:xfrm>
              <a:off x="4329540" y="2958063"/>
              <a:ext cx="914400"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C63CBE4D-D227-494C-AD96-0BB66FC0D731}"/>
                </a:ext>
              </a:extLst>
            </p:cNvPr>
            <p:cNvSpPr/>
            <p:nvPr/>
          </p:nvSpPr>
          <p:spPr>
            <a:xfrm>
              <a:off x="4319877" y="3465335"/>
              <a:ext cx="914400"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38444BA3-65B4-478B-A44E-94711F5D12CB}"/>
                </a:ext>
              </a:extLst>
            </p:cNvPr>
            <p:cNvSpPr/>
            <p:nvPr/>
          </p:nvSpPr>
          <p:spPr>
            <a:xfrm>
              <a:off x="4329540" y="3972607"/>
              <a:ext cx="914400"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62AE1E81-C378-4834-B500-B742FF166694}"/>
                </a:ext>
              </a:extLst>
            </p:cNvPr>
            <p:cNvSpPr/>
            <p:nvPr/>
          </p:nvSpPr>
          <p:spPr>
            <a:xfrm>
              <a:off x="4329540" y="4479879"/>
              <a:ext cx="914400"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3DA7A081-EF94-4F9C-8DCD-378B0E6F016C}"/>
                </a:ext>
              </a:extLst>
            </p:cNvPr>
            <p:cNvSpPr/>
            <p:nvPr/>
          </p:nvSpPr>
          <p:spPr>
            <a:xfrm>
              <a:off x="4329540" y="4987151"/>
              <a:ext cx="914400"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B00587CF-C0A4-408E-B7CF-F8B44EEC266F}"/>
                </a:ext>
              </a:extLst>
            </p:cNvPr>
            <p:cNvSpPr/>
            <p:nvPr/>
          </p:nvSpPr>
          <p:spPr>
            <a:xfrm>
              <a:off x="4332049" y="5494427"/>
              <a:ext cx="914400"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a:extLst>
                <a:ext uri="{FF2B5EF4-FFF2-40B4-BE49-F238E27FC236}">
                  <a16:creationId xmlns:a16="http://schemas.microsoft.com/office/drawing/2014/main" id="{D7650267-A237-4792-B890-3F6B45950EB5}"/>
                </a:ext>
              </a:extLst>
            </p:cNvPr>
            <p:cNvSpPr txBox="1"/>
            <p:nvPr/>
          </p:nvSpPr>
          <p:spPr>
            <a:xfrm>
              <a:off x="4538450" y="928971"/>
              <a:ext cx="501598" cy="400110"/>
            </a:xfrm>
            <a:prstGeom prst="rect">
              <a:avLst/>
            </a:prstGeom>
            <a:grpFill/>
          </p:spPr>
          <p:txBody>
            <a:bodyPr wrap="square" rtlCol="0">
              <a:spAutoFit/>
            </a:bodyPr>
            <a:lstStyle/>
            <a:p>
              <a:pPr algn="ctr"/>
              <a:r>
                <a:rPr lang="en-US" altLang="zh-CN" sz="2000" b="1" dirty="0">
                  <a:solidFill>
                    <a:schemeClr val="bg1"/>
                  </a:solidFill>
                </a:rPr>
                <a:t>02</a:t>
              </a:r>
            </a:p>
          </p:txBody>
        </p:sp>
        <p:sp>
          <p:nvSpPr>
            <p:cNvPr id="88" name="文本框 87">
              <a:extLst>
                <a:ext uri="{FF2B5EF4-FFF2-40B4-BE49-F238E27FC236}">
                  <a16:creationId xmlns:a16="http://schemas.microsoft.com/office/drawing/2014/main" id="{98E622E4-04D6-4C26-9E76-6147DD52B91F}"/>
                </a:ext>
              </a:extLst>
            </p:cNvPr>
            <p:cNvSpPr txBox="1"/>
            <p:nvPr/>
          </p:nvSpPr>
          <p:spPr>
            <a:xfrm>
              <a:off x="4521968" y="1428558"/>
              <a:ext cx="501598" cy="400110"/>
            </a:xfrm>
            <a:prstGeom prst="rect">
              <a:avLst/>
            </a:prstGeom>
            <a:grpFill/>
          </p:spPr>
          <p:txBody>
            <a:bodyPr wrap="square" rtlCol="0">
              <a:spAutoFit/>
            </a:bodyPr>
            <a:lstStyle/>
            <a:p>
              <a:pPr algn="ctr"/>
              <a:r>
                <a:rPr lang="en-US" altLang="zh-CN" sz="2000" b="1" dirty="0">
                  <a:solidFill>
                    <a:schemeClr val="bg1"/>
                  </a:solidFill>
                </a:rPr>
                <a:t>03</a:t>
              </a:r>
            </a:p>
          </p:txBody>
        </p:sp>
        <p:sp>
          <p:nvSpPr>
            <p:cNvPr id="89" name="文本框 88">
              <a:extLst>
                <a:ext uri="{FF2B5EF4-FFF2-40B4-BE49-F238E27FC236}">
                  <a16:creationId xmlns:a16="http://schemas.microsoft.com/office/drawing/2014/main" id="{C6BE6040-04BB-4966-A088-A5FDF99BA14D}"/>
                </a:ext>
              </a:extLst>
            </p:cNvPr>
            <p:cNvSpPr txBox="1"/>
            <p:nvPr/>
          </p:nvSpPr>
          <p:spPr>
            <a:xfrm>
              <a:off x="4504900" y="1953635"/>
              <a:ext cx="501598" cy="400110"/>
            </a:xfrm>
            <a:prstGeom prst="rect">
              <a:avLst/>
            </a:prstGeom>
            <a:grpFill/>
          </p:spPr>
          <p:txBody>
            <a:bodyPr wrap="square" rtlCol="0">
              <a:spAutoFit/>
            </a:bodyPr>
            <a:lstStyle/>
            <a:p>
              <a:pPr algn="ctr"/>
              <a:r>
                <a:rPr lang="en-US" altLang="zh-CN" sz="2000" b="1" dirty="0">
                  <a:solidFill>
                    <a:schemeClr val="bg1"/>
                  </a:solidFill>
                </a:rPr>
                <a:t>04</a:t>
              </a:r>
            </a:p>
          </p:txBody>
        </p:sp>
        <p:sp>
          <p:nvSpPr>
            <p:cNvPr id="90" name="文本框 89">
              <a:extLst>
                <a:ext uri="{FF2B5EF4-FFF2-40B4-BE49-F238E27FC236}">
                  <a16:creationId xmlns:a16="http://schemas.microsoft.com/office/drawing/2014/main" id="{215F52A0-22EC-4495-9C84-A7560CA6D026}"/>
                </a:ext>
              </a:extLst>
            </p:cNvPr>
            <p:cNvSpPr txBox="1"/>
            <p:nvPr/>
          </p:nvSpPr>
          <p:spPr>
            <a:xfrm>
              <a:off x="4521968" y="2445154"/>
              <a:ext cx="501598" cy="400110"/>
            </a:xfrm>
            <a:prstGeom prst="rect">
              <a:avLst/>
            </a:prstGeom>
            <a:grpFill/>
          </p:spPr>
          <p:txBody>
            <a:bodyPr wrap="square" rtlCol="0">
              <a:spAutoFit/>
            </a:bodyPr>
            <a:lstStyle/>
            <a:p>
              <a:pPr algn="ctr"/>
              <a:r>
                <a:rPr lang="en-US" altLang="zh-CN" sz="2000" b="1" dirty="0">
                  <a:solidFill>
                    <a:schemeClr val="bg1"/>
                  </a:solidFill>
                </a:rPr>
                <a:t>05</a:t>
              </a:r>
            </a:p>
          </p:txBody>
        </p:sp>
        <p:sp>
          <p:nvSpPr>
            <p:cNvPr id="91" name="文本框 90">
              <a:extLst>
                <a:ext uri="{FF2B5EF4-FFF2-40B4-BE49-F238E27FC236}">
                  <a16:creationId xmlns:a16="http://schemas.microsoft.com/office/drawing/2014/main" id="{4B33D676-38E8-4CC2-9C02-4CE82A3474A9}"/>
                </a:ext>
              </a:extLst>
            </p:cNvPr>
            <p:cNvSpPr txBox="1"/>
            <p:nvPr/>
          </p:nvSpPr>
          <p:spPr>
            <a:xfrm>
              <a:off x="4538450" y="2965037"/>
              <a:ext cx="501598" cy="400110"/>
            </a:xfrm>
            <a:prstGeom prst="rect">
              <a:avLst/>
            </a:prstGeom>
            <a:grpFill/>
          </p:spPr>
          <p:txBody>
            <a:bodyPr wrap="square" rtlCol="0">
              <a:spAutoFit/>
            </a:bodyPr>
            <a:lstStyle/>
            <a:p>
              <a:pPr algn="ctr"/>
              <a:r>
                <a:rPr lang="en-US" altLang="zh-CN" sz="2000" b="1" dirty="0">
                  <a:solidFill>
                    <a:schemeClr val="bg1"/>
                  </a:solidFill>
                </a:rPr>
                <a:t>06</a:t>
              </a:r>
            </a:p>
          </p:txBody>
        </p:sp>
        <p:sp>
          <p:nvSpPr>
            <p:cNvPr id="92" name="文本框 91">
              <a:extLst>
                <a:ext uri="{FF2B5EF4-FFF2-40B4-BE49-F238E27FC236}">
                  <a16:creationId xmlns:a16="http://schemas.microsoft.com/office/drawing/2014/main" id="{1E443623-FAC3-4B08-AF2D-49FA6038758E}"/>
                </a:ext>
              </a:extLst>
            </p:cNvPr>
            <p:cNvSpPr txBox="1"/>
            <p:nvPr/>
          </p:nvSpPr>
          <p:spPr>
            <a:xfrm>
              <a:off x="4521968" y="3453179"/>
              <a:ext cx="501598" cy="400110"/>
            </a:xfrm>
            <a:prstGeom prst="rect">
              <a:avLst/>
            </a:prstGeom>
            <a:grpFill/>
          </p:spPr>
          <p:txBody>
            <a:bodyPr wrap="square" rtlCol="0">
              <a:spAutoFit/>
            </a:bodyPr>
            <a:lstStyle/>
            <a:p>
              <a:pPr algn="ctr"/>
              <a:r>
                <a:rPr lang="en-US" altLang="zh-CN" sz="2000" b="1" dirty="0">
                  <a:solidFill>
                    <a:schemeClr val="bg1"/>
                  </a:solidFill>
                </a:rPr>
                <a:t>07</a:t>
              </a:r>
            </a:p>
          </p:txBody>
        </p:sp>
        <p:sp>
          <p:nvSpPr>
            <p:cNvPr id="93" name="文本框 92">
              <a:extLst>
                <a:ext uri="{FF2B5EF4-FFF2-40B4-BE49-F238E27FC236}">
                  <a16:creationId xmlns:a16="http://schemas.microsoft.com/office/drawing/2014/main" id="{B9BFFFF5-0AFF-4FC8-BDCB-EAC39F25088E}"/>
                </a:ext>
              </a:extLst>
            </p:cNvPr>
            <p:cNvSpPr txBox="1"/>
            <p:nvPr/>
          </p:nvSpPr>
          <p:spPr>
            <a:xfrm>
              <a:off x="4521968" y="3960451"/>
              <a:ext cx="501598" cy="400110"/>
            </a:xfrm>
            <a:prstGeom prst="rect">
              <a:avLst/>
            </a:prstGeom>
            <a:grpFill/>
          </p:spPr>
          <p:txBody>
            <a:bodyPr wrap="square" rtlCol="0">
              <a:spAutoFit/>
            </a:bodyPr>
            <a:lstStyle/>
            <a:p>
              <a:pPr algn="ctr"/>
              <a:r>
                <a:rPr lang="en-US" altLang="zh-CN" sz="2000" b="1" dirty="0">
                  <a:solidFill>
                    <a:schemeClr val="bg1"/>
                  </a:solidFill>
                </a:rPr>
                <a:t>08</a:t>
              </a:r>
            </a:p>
          </p:txBody>
        </p:sp>
        <p:sp>
          <p:nvSpPr>
            <p:cNvPr id="94" name="文本框 93">
              <a:extLst>
                <a:ext uri="{FF2B5EF4-FFF2-40B4-BE49-F238E27FC236}">
                  <a16:creationId xmlns:a16="http://schemas.microsoft.com/office/drawing/2014/main" id="{FC5F7AFC-5E49-4D11-AEEE-EE8F937FC0C1}"/>
                </a:ext>
              </a:extLst>
            </p:cNvPr>
            <p:cNvSpPr txBox="1"/>
            <p:nvPr/>
          </p:nvSpPr>
          <p:spPr>
            <a:xfrm>
              <a:off x="4504900" y="4485763"/>
              <a:ext cx="501598" cy="400110"/>
            </a:xfrm>
            <a:prstGeom prst="rect">
              <a:avLst/>
            </a:prstGeom>
            <a:grpFill/>
          </p:spPr>
          <p:txBody>
            <a:bodyPr wrap="square" rtlCol="0">
              <a:spAutoFit/>
            </a:bodyPr>
            <a:lstStyle/>
            <a:p>
              <a:pPr algn="ctr"/>
              <a:r>
                <a:rPr lang="en-US" altLang="zh-CN" sz="2000" b="1" dirty="0">
                  <a:solidFill>
                    <a:schemeClr val="bg1"/>
                  </a:solidFill>
                </a:rPr>
                <a:t>09</a:t>
              </a:r>
            </a:p>
          </p:txBody>
        </p:sp>
        <p:sp>
          <p:nvSpPr>
            <p:cNvPr id="95" name="文本框 94">
              <a:extLst>
                <a:ext uri="{FF2B5EF4-FFF2-40B4-BE49-F238E27FC236}">
                  <a16:creationId xmlns:a16="http://schemas.microsoft.com/office/drawing/2014/main" id="{C79D6069-357B-40B3-884A-FD0A2CC82C9C}"/>
                </a:ext>
              </a:extLst>
            </p:cNvPr>
            <p:cNvSpPr txBox="1"/>
            <p:nvPr/>
          </p:nvSpPr>
          <p:spPr>
            <a:xfrm>
              <a:off x="4512678" y="4987151"/>
              <a:ext cx="501598" cy="400110"/>
            </a:xfrm>
            <a:prstGeom prst="rect">
              <a:avLst/>
            </a:prstGeom>
            <a:grpFill/>
          </p:spPr>
          <p:txBody>
            <a:bodyPr wrap="square" rtlCol="0">
              <a:spAutoFit/>
            </a:bodyPr>
            <a:lstStyle/>
            <a:p>
              <a:pPr algn="ctr"/>
              <a:r>
                <a:rPr lang="en-US" altLang="zh-CN" sz="2000" b="1" dirty="0">
                  <a:solidFill>
                    <a:schemeClr val="bg1"/>
                  </a:solidFill>
                </a:rPr>
                <a:t>10</a:t>
              </a:r>
            </a:p>
          </p:txBody>
        </p:sp>
        <p:sp>
          <p:nvSpPr>
            <p:cNvPr id="96" name="文本框 95">
              <a:extLst>
                <a:ext uri="{FF2B5EF4-FFF2-40B4-BE49-F238E27FC236}">
                  <a16:creationId xmlns:a16="http://schemas.microsoft.com/office/drawing/2014/main" id="{B8793E1D-B8E1-44E8-BBC9-615222D5806C}"/>
                </a:ext>
              </a:extLst>
            </p:cNvPr>
            <p:cNvSpPr txBox="1"/>
            <p:nvPr/>
          </p:nvSpPr>
          <p:spPr>
            <a:xfrm>
              <a:off x="4530769" y="5494427"/>
              <a:ext cx="501598" cy="400110"/>
            </a:xfrm>
            <a:prstGeom prst="rect">
              <a:avLst/>
            </a:prstGeom>
            <a:grpFill/>
          </p:spPr>
          <p:txBody>
            <a:bodyPr wrap="square" rtlCol="0">
              <a:spAutoFit/>
            </a:bodyPr>
            <a:lstStyle/>
            <a:p>
              <a:pPr algn="ctr"/>
              <a:r>
                <a:rPr lang="en-US" altLang="zh-CN" sz="2000" b="1" dirty="0">
                  <a:solidFill>
                    <a:schemeClr val="bg1"/>
                  </a:solidFill>
                </a:rPr>
                <a:t>11</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266" y="600"/>
            <a:ext cx="95239" cy="6857153"/>
          </a:xfrm>
          <a:prstGeom prst="rect">
            <a:avLst/>
          </a:prstGeom>
          <a:solidFill>
            <a:srgbClr val="EBC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752" y="600"/>
            <a:ext cx="3809514" cy="6857153"/>
          </a:xfrm>
          <a:prstGeom prst="rect">
            <a:avLst/>
          </a:prstGeom>
          <a:solidFill>
            <a:srgbClr val="CD78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665" b="1" dirty="0">
              <a:ln w="28575">
                <a:noFill/>
              </a:ln>
            </a:endParaRPr>
          </a:p>
        </p:txBody>
      </p:sp>
      <p:sp>
        <p:nvSpPr>
          <p:cNvPr id="9" name="TextBox 8"/>
          <p:cNvSpPr txBox="1"/>
          <p:nvPr/>
        </p:nvSpPr>
        <p:spPr>
          <a:xfrm>
            <a:off x="1048339" y="1429159"/>
            <a:ext cx="309880" cy="460375"/>
          </a:xfrm>
          <a:prstGeom prst="rect">
            <a:avLst/>
          </a:prstGeom>
          <a:noFill/>
        </p:spPr>
        <p:txBody>
          <a:bodyPr wrap="none" rtlCol="0">
            <a:spAutoFit/>
          </a:bodyPr>
          <a:lstStyle/>
          <a:p>
            <a:endParaRPr lang="zh-CN" altLang="en-US" sz="2400" dirty="0">
              <a:ln>
                <a:solidFill>
                  <a:srgbClr val="FFFFFF"/>
                </a:solidFill>
              </a:ln>
              <a:solidFill>
                <a:schemeClr val="bg1"/>
              </a:solidFill>
            </a:endParaRPr>
          </a:p>
        </p:txBody>
      </p:sp>
      <p:sp>
        <p:nvSpPr>
          <p:cNvPr id="11" name="TextBox 10"/>
          <p:cNvSpPr txBox="1"/>
          <p:nvPr/>
        </p:nvSpPr>
        <p:spPr>
          <a:xfrm>
            <a:off x="286385" y="3152775"/>
            <a:ext cx="3240405" cy="584775"/>
          </a:xfrm>
          <a:prstGeom prst="rect">
            <a:avLst/>
          </a:prstGeom>
          <a:noFill/>
          <a:ln w="22225" cmpd="sng">
            <a:solidFill>
              <a:schemeClr val="bg1"/>
            </a:solidFill>
          </a:ln>
        </p:spPr>
        <p:txBody>
          <a:bodyPr wrap="square" rtlCol="0">
            <a:spAutoFit/>
          </a:bodyPr>
          <a:lstStyle/>
          <a:p>
            <a:pPr algn="ctr"/>
            <a:r>
              <a:rPr lang="en-US" altLang="zh-CN" sz="2800" b="1" dirty="0">
                <a:solidFill>
                  <a:schemeClr val="bg1"/>
                </a:solidFill>
                <a:latin typeface="黑体" panose="02010609060101010101" pitchFamily="49" charset="-122"/>
                <a:ea typeface="黑体" panose="02010609060101010101" pitchFamily="49" charset="-122"/>
              </a:rPr>
              <a:t>1.</a:t>
            </a:r>
            <a:r>
              <a:rPr lang="zh-CN" altLang="en-US" sz="3200" b="1" dirty="0">
                <a:solidFill>
                  <a:schemeClr val="bg1"/>
                </a:solidFill>
                <a:latin typeface="黑体" panose="02010609060101010101" pitchFamily="49" charset="-122"/>
                <a:ea typeface="黑体" panose="02010609060101010101" pitchFamily="49" charset="-122"/>
              </a:rPr>
              <a:t>编制规范</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24" name="TextBox 4"/>
          <p:cNvSpPr txBox="1"/>
          <p:nvPr/>
        </p:nvSpPr>
        <p:spPr>
          <a:xfrm>
            <a:off x="4401477" y="1051076"/>
            <a:ext cx="7215238" cy="5369560"/>
          </a:xfrm>
          <a:prstGeom prst="rect">
            <a:avLst/>
          </a:prstGeom>
          <a:noFill/>
        </p:spPr>
        <p:txBody>
          <a:bodyPr wrap="square" rtlCol="0">
            <a:spAutoFit/>
          </a:bodyPr>
          <a:lstStyle/>
          <a:p>
            <a:pPr>
              <a:lnSpc>
                <a:spcPts val="3000"/>
              </a:lnSpc>
            </a:pPr>
            <a:r>
              <a:rPr lang="zh-CN" alt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）内容客观性声明</a:t>
            </a:r>
            <a:endParaRPr lang="en-US" altLang="zh-CN"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3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公司本着依法经营、公司治理、科学发展、环境保护、节能减排、安全生产、顾客至上、质量第一等方面的信息，旨在使社会各界了解夏王的质量诚信的理念和工作开展情况，听取各界意见，接受监督，改进工作。</a:t>
            </a:r>
          </a:p>
          <a:p>
            <a:pPr>
              <a:lnSpc>
                <a:spcPts val="3000"/>
              </a:lnSpc>
            </a:pPr>
            <a:r>
              <a:rPr lang="zh-CN" alt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a:t>
            </a:r>
            <a:r>
              <a:rPr 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）报告组织范围</a:t>
            </a:r>
          </a:p>
          <a:p>
            <a:pPr>
              <a:lnSpc>
                <a:spcPts val="3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浙江夏王纸业有限公司。</a:t>
            </a:r>
          </a:p>
          <a:p>
            <a:pPr>
              <a:lnSpc>
                <a:spcPts val="3000"/>
              </a:lnSpc>
            </a:pPr>
            <a:r>
              <a:rPr lang="zh-CN" alt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a:t>
            </a:r>
            <a:r>
              <a:rPr 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）报告时间范围</a:t>
            </a:r>
          </a:p>
          <a:p>
            <a:pPr>
              <a:lnSpc>
                <a:spcPts val="3000"/>
              </a:lnSpc>
            </a:pPr>
            <a:r>
              <a:rPr lang="en-US" dirty="0">
                <a:latin typeface="微软雅黑" panose="020B0503020204020204" pitchFamily="34" charset="-122"/>
                <a:ea typeface="微软雅黑" panose="020B0503020204020204" pitchFamily="34" charset="-122"/>
                <a:cs typeface="微软雅黑" panose="020B0503020204020204" pitchFamily="34" charset="-122"/>
              </a:rPr>
              <a:t>        2021</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年</a:t>
            </a:r>
            <a:r>
              <a:rPr lang="en-US"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月</a:t>
            </a:r>
            <a:r>
              <a:rPr lang="en-US"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日至</a:t>
            </a:r>
            <a:r>
              <a:rPr lang="en-US" dirty="0">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年</a:t>
            </a:r>
            <a:r>
              <a:rPr lang="en-US"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月</a:t>
            </a:r>
            <a:r>
              <a:rPr lang="en-US" dirty="0">
                <a:latin typeface="微软雅黑" panose="020B0503020204020204" pitchFamily="34" charset="-122"/>
                <a:ea typeface="微软雅黑" panose="020B0503020204020204" pitchFamily="34" charset="-122"/>
                <a:cs typeface="微软雅黑" panose="020B0503020204020204" pitchFamily="34" charset="-122"/>
              </a:rPr>
              <a:t>31</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日。</a:t>
            </a:r>
          </a:p>
          <a:p>
            <a:pPr>
              <a:lnSpc>
                <a:spcPts val="3000"/>
              </a:lnSpc>
            </a:pPr>
            <a:r>
              <a:rPr lang="zh-CN" alt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a:t>
            </a:r>
            <a:r>
              <a:rPr 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）报告数据说明</a:t>
            </a:r>
          </a:p>
          <a:p>
            <a:pPr>
              <a:lnSpc>
                <a:spcPts val="3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本报告数据来自公司内部统计。</a:t>
            </a:r>
          </a:p>
          <a:p>
            <a:pPr>
              <a:lnSpc>
                <a:spcPts val="3000"/>
              </a:lnSpc>
            </a:pPr>
            <a:r>
              <a:rPr lang="zh-CN" alt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a:t>
            </a:r>
            <a:r>
              <a:rPr 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dirty="0">
                <a:solidFill>
                  <a:srgbClr val="C05148"/>
                </a:solidFill>
                <a:latin typeface="微软雅黑" panose="020B0503020204020204" pitchFamily="34" charset="-122"/>
                <a:ea typeface="微软雅黑" panose="020B0503020204020204" pitchFamily="34" charset="-122"/>
                <a:cs typeface="微软雅黑" panose="020B0503020204020204" pitchFamily="34" charset="-122"/>
              </a:rPr>
              <a:t>）报告发布周期</a:t>
            </a:r>
          </a:p>
          <a:p>
            <a:pPr>
              <a:lnSpc>
                <a:spcPts val="3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浙江夏王纸业有限公司质量诚信报告为年度报</a:t>
            </a:r>
            <a:r>
              <a:rPr lang="zh-CN" altLang="en-US" dirty="0">
                <a:latin typeface="微软雅黑" panose="020B0503020204020204" pitchFamily="34" charset="-122"/>
                <a:ea typeface="微软雅黑" panose="020B0503020204020204" pitchFamily="34" charset="-122"/>
              </a:rPr>
              <a:t>告。</a:t>
            </a: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41E8385-9BE0-4F0C-B8B0-E692A3776B93}"/>
              </a:ext>
            </a:extLst>
          </p:cNvPr>
          <p:cNvSpPr/>
          <p:nvPr/>
        </p:nvSpPr>
        <p:spPr>
          <a:xfrm>
            <a:off x="0" y="0"/>
            <a:ext cx="12192000" cy="1271362"/>
          </a:xfrm>
          <a:prstGeom prst="rect">
            <a:avLst/>
          </a:prstGeom>
          <a:solidFill>
            <a:srgbClr val="EBCAC7">
              <a:alpha val="47000"/>
            </a:srgbClr>
          </a:solidFill>
          <a:ln>
            <a:noFill/>
          </a:ln>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lang="zh-CN" altLang="en-US"/>
          </a:p>
        </p:txBody>
      </p:sp>
      <p:sp>
        <p:nvSpPr>
          <p:cNvPr id="9" name="TextBox 8"/>
          <p:cNvSpPr txBox="1"/>
          <p:nvPr/>
        </p:nvSpPr>
        <p:spPr>
          <a:xfrm>
            <a:off x="1048339" y="1429159"/>
            <a:ext cx="309880" cy="460375"/>
          </a:xfrm>
          <a:prstGeom prst="rect">
            <a:avLst/>
          </a:prstGeom>
          <a:noFill/>
        </p:spPr>
        <p:txBody>
          <a:bodyPr wrap="none" rtlCol="0">
            <a:spAutoFit/>
          </a:bodyPr>
          <a:lstStyle/>
          <a:p>
            <a:endParaRPr lang="zh-CN" altLang="en-US" sz="2400" dirty="0">
              <a:ln>
                <a:solidFill>
                  <a:srgbClr val="FFFFFF"/>
                </a:solidFill>
              </a:ln>
              <a:solidFill>
                <a:schemeClr val="bg1"/>
              </a:solidFill>
            </a:endParaRPr>
          </a:p>
        </p:txBody>
      </p:sp>
      <p:sp>
        <p:nvSpPr>
          <p:cNvPr id="8" name="矩形 7">
            <a:extLst>
              <a:ext uri="{FF2B5EF4-FFF2-40B4-BE49-F238E27FC236}">
                <a16:creationId xmlns:a16="http://schemas.microsoft.com/office/drawing/2014/main" id="{5BBDA404-2512-4DC8-930A-CB0464B9C058}"/>
              </a:ext>
            </a:extLst>
          </p:cNvPr>
          <p:cNvSpPr/>
          <p:nvPr/>
        </p:nvSpPr>
        <p:spPr>
          <a:xfrm>
            <a:off x="3255021" y="0"/>
            <a:ext cx="6088380" cy="1610004"/>
          </a:xfrm>
          <a:prstGeom prst="rect">
            <a:avLst/>
          </a:prstGeom>
          <a:solidFill>
            <a:srgbClr val="C05148"/>
          </a:solidFill>
          <a:ln>
            <a:solidFill>
              <a:srgbClr val="CA6B64"/>
            </a:solidFill>
          </a:ln>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lang="zh-CN" altLang="en-US"/>
          </a:p>
        </p:txBody>
      </p:sp>
      <p:sp>
        <p:nvSpPr>
          <p:cNvPr id="2" name="矩形 1">
            <a:extLst>
              <a:ext uri="{FF2B5EF4-FFF2-40B4-BE49-F238E27FC236}">
                <a16:creationId xmlns:a16="http://schemas.microsoft.com/office/drawing/2014/main" id="{5FE63FCC-F6E2-47BB-98A6-21681F1F5D52}"/>
              </a:ext>
            </a:extLst>
          </p:cNvPr>
          <p:cNvSpPr/>
          <p:nvPr/>
        </p:nvSpPr>
        <p:spPr>
          <a:xfrm>
            <a:off x="3631963" y="0"/>
            <a:ext cx="213644" cy="1610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E581D07A-A7DC-44C3-BB51-13EBB7B2A201}"/>
              </a:ext>
            </a:extLst>
          </p:cNvPr>
          <p:cNvSpPr/>
          <p:nvPr/>
        </p:nvSpPr>
        <p:spPr>
          <a:xfrm>
            <a:off x="3893472" y="0"/>
            <a:ext cx="63231" cy="1610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7B12C6FF-C1B1-4C65-85A5-9CF21A7818F4}"/>
              </a:ext>
            </a:extLst>
          </p:cNvPr>
          <p:cNvSpPr/>
          <p:nvPr/>
        </p:nvSpPr>
        <p:spPr>
          <a:xfrm>
            <a:off x="8753310" y="0"/>
            <a:ext cx="213644" cy="1610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a:extLst>
              <a:ext uri="{FF2B5EF4-FFF2-40B4-BE49-F238E27FC236}">
                <a16:creationId xmlns:a16="http://schemas.microsoft.com/office/drawing/2014/main" id="{0B5A10F7-9AC1-46A1-97E9-0DE7F637E6C7}"/>
              </a:ext>
            </a:extLst>
          </p:cNvPr>
          <p:cNvSpPr/>
          <p:nvPr/>
        </p:nvSpPr>
        <p:spPr>
          <a:xfrm>
            <a:off x="8642214" y="0"/>
            <a:ext cx="63231" cy="1610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a:extLst>
              <a:ext uri="{FF2B5EF4-FFF2-40B4-BE49-F238E27FC236}">
                <a16:creationId xmlns:a16="http://schemas.microsoft.com/office/drawing/2014/main" id="{487A2189-A35B-45AB-A7A9-0FDC71C80F6D}"/>
              </a:ext>
            </a:extLst>
          </p:cNvPr>
          <p:cNvSpPr txBox="1"/>
          <p:nvPr/>
        </p:nvSpPr>
        <p:spPr>
          <a:xfrm>
            <a:off x="4970963" y="424923"/>
            <a:ext cx="2246128" cy="584775"/>
          </a:xfrm>
          <a:prstGeom prst="rect">
            <a:avLst/>
          </a:prstGeom>
          <a:noFill/>
        </p:spPr>
        <p:txBody>
          <a:bodyPr wrap="none" rtlCol="0">
            <a:spAutoFit/>
          </a:bodyPr>
          <a:lstStyle/>
          <a:p>
            <a:r>
              <a:rPr lang="en-US" altLang="zh-CN" sz="3200" b="1" dirty="0">
                <a:solidFill>
                  <a:schemeClr val="bg1"/>
                </a:solidFill>
                <a:latin typeface="黑体" panose="02010609060101010101" pitchFamily="49" charset="-122"/>
                <a:ea typeface="黑体" panose="02010609060101010101" pitchFamily="49" charset="-122"/>
              </a:rPr>
              <a:t>2.</a:t>
            </a:r>
            <a:r>
              <a:rPr lang="zh-CN" altLang="en-US" sz="3200" b="1" dirty="0">
                <a:solidFill>
                  <a:schemeClr val="bg1"/>
                </a:solidFill>
                <a:latin typeface="黑体" panose="02010609060101010101" pitchFamily="49" charset="-122"/>
                <a:ea typeface="黑体" panose="02010609060101010101" pitchFamily="49" charset="-122"/>
              </a:rPr>
              <a:t>企业简介</a:t>
            </a:r>
          </a:p>
        </p:txBody>
      </p:sp>
      <p:sp>
        <p:nvSpPr>
          <p:cNvPr id="6" name="矩形 5">
            <a:extLst>
              <a:ext uri="{FF2B5EF4-FFF2-40B4-BE49-F238E27FC236}">
                <a16:creationId xmlns:a16="http://schemas.microsoft.com/office/drawing/2014/main" id="{E442E55F-A2DB-4A01-9172-E7ACC431B14E}"/>
              </a:ext>
            </a:extLst>
          </p:cNvPr>
          <p:cNvSpPr/>
          <p:nvPr/>
        </p:nvSpPr>
        <p:spPr>
          <a:xfrm>
            <a:off x="7620" y="2034927"/>
            <a:ext cx="12192000" cy="2455310"/>
          </a:xfrm>
          <a:prstGeom prst="rect">
            <a:avLst/>
          </a:prstGeom>
          <a:gradFill flip="none" rotWithShape="1">
            <a:gsLst>
              <a:gs pos="13000">
                <a:srgbClr val="CD7871"/>
              </a:gs>
              <a:gs pos="100000">
                <a:srgbClr val="EBCA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55AB0675-C51B-4275-8904-9290D637C216}"/>
              </a:ext>
            </a:extLst>
          </p:cNvPr>
          <p:cNvGrpSpPr/>
          <p:nvPr/>
        </p:nvGrpSpPr>
        <p:grpSpPr>
          <a:xfrm>
            <a:off x="855574" y="2404631"/>
            <a:ext cx="2784009" cy="1710428"/>
            <a:chOff x="2453926" y="1596186"/>
            <a:chExt cx="2784009" cy="1710428"/>
          </a:xfrm>
        </p:grpSpPr>
        <p:pic>
          <p:nvPicPr>
            <p:cNvPr id="25" name="图片 24" descr="2017.1.3德国夏特雪景-1.jpg">
              <a:extLst>
                <a:ext uri="{FF2B5EF4-FFF2-40B4-BE49-F238E27FC236}">
                  <a16:creationId xmlns:a16="http://schemas.microsoft.com/office/drawing/2014/main" id="{5A78E267-4F1D-4AD0-8B36-6746D37BE479}"/>
                </a:ext>
              </a:extLst>
            </p:cNvPr>
            <p:cNvPicPr>
              <a:picLocks noChangeAspect="1"/>
            </p:cNvPicPr>
            <p:nvPr/>
          </p:nvPicPr>
          <p:blipFill>
            <a:blip r:embed="rId3"/>
            <a:srcRect/>
            <a:stretch>
              <a:fillRect/>
            </a:stretch>
          </p:blipFill>
          <p:spPr>
            <a:xfrm>
              <a:off x="2453926" y="1596186"/>
              <a:ext cx="2784009" cy="171042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文本框 27">
              <a:extLst>
                <a:ext uri="{FF2B5EF4-FFF2-40B4-BE49-F238E27FC236}">
                  <a16:creationId xmlns:a16="http://schemas.microsoft.com/office/drawing/2014/main" id="{A736E9A4-F1CA-4F33-BBBE-A88922A0819A}"/>
                </a:ext>
              </a:extLst>
            </p:cNvPr>
            <p:cNvSpPr txBox="1"/>
            <p:nvPr/>
          </p:nvSpPr>
          <p:spPr>
            <a:xfrm>
              <a:off x="2763890" y="2986288"/>
              <a:ext cx="2164080" cy="275590"/>
            </a:xfrm>
            <a:prstGeom prst="rect">
              <a:avLst/>
            </a:prstGeom>
            <a:solidFill>
              <a:srgbClr val="C00000"/>
            </a:solidFill>
          </p:spPr>
          <p:txBody>
            <a:bodyPr wrap="none" rtlCol="0">
              <a:spAutoFit/>
            </a:bodyPr>
            <a:lstStyle/>
            <a:p>
              <a:r>
                <a:rPr lang="zh-CN" altLang="zh-CN" sz="1200" dirty="0">
                  <a:ln w="10160">
                    <a:no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德国夏特装饰纸股份有限公司</a:t>
              </a:r>
            </a:p>
          </p:txBody>
        </p:sp>
      </p:grpSp>
      <p:pic>
        <p:nvPicPr>
          <p:cNvPr id="26" name="图片 25" descr="仙鹤大门.JPG">
            <a:extLst>
              <a:ext uri="{FF2B5EF4-FFF2-40B4-BE49-F238E27FC236}">
                <a16:creationId xmlns:a16="http://schemas.microsoft.com/office/drawing/2014/main" id="{3088FEDD-435F-4587-A152-4DC8DE53EA67}"/>
              </a:ext>
            </a:extLst>
          </p:cNvPr>
          <p:cNvPicPr>
            <a:picLocks noChangeAspect="1"/>
          </p:cNvPicPr>
          <p:nvPr/>
        </p:nvPicPr>
        <p:blipFill>
          <a:blip r:embed="rId4" cstate="print"/>
          <a:stretch>
            <a:fillRect/>
          </a:stretch>
        </p:blipFill>
        <p:spPr>
          <a:xfrm>
            <a:off x="4846826" y="2404631"/>
            <a:ext cx="2853604" cy="172980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文本框 28">
            <a:extLst>
              <a:ext uri="{FF2B5EF4-FFF2-40B4-BE49-F238E27FC236}">
                <a16:creationId xmlns:a16="http://schemas.microsoft.com/office/drawing/2014/main" id="{FD17A5C3-FE76-4361-AD5D-31DB2DD89019}"/>
              </a:ext>
            </a:extLst>
          </p:cNvPr>
          <p:cNvSpPr txBox="1"/>
          <p:nvPr/>
        </p:nvSpPr>
        <p:spPr>
          <a:xfrm>
            <a:off x="5259799" y="3832184"/>
            <a:ext cx="2224765" cy="275590"/>
          </a:xfrm>
          <a:prstGeom prst="rect">
            <a:avLst/>
          </a:prstGeom>
          <a:solidFill>
            <a:srgbClr val="C00000"/>
          </a:solidFill>
        </p:spPr>
        <p:txBody>
          <a:bodyPr wrap="square" rtlCol="0">
            <a:spAutoFit/>
          </a:bodyPr>
          <a:lstStyle/>
          <a:p>
            <a:pPr algn="ctr"/>
            <a:r>
              <a:rPr lang="zh-CN" altLang="zh-CN" sz="1200" dirty="0">
                <a:ln w="10160">
                  <a:no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仙鹤股份有限公司</a:t>
            </a:r>
          </a:p>
        </p:txBody>
      </p:sp>
      <p:pic>
        <p:nvPicPr>
          <p:cNvPr id="23" name="图片 22" descr="简介配图_副本.jpg">
            <a:extLst>
              <a:ext uri="{FF2B5EF4-FFF2-40B4-BE49-F238E27FC236}">
                <a16:creationId xmlns:a16="http://schemas.microsoft.com/office/drawing/2014/main" id="{FB26340E-CD6A-401B-A47E-3FABDE01B2CB}"/>
              </a:ext>
            </a:extLst>
          </p:cNvPr>
          <p:cNvPicPr>
            <a:picLocks noChangeAspect="1"/>
          </p:cNvPicPr>
          <p:nvPr/>
        </p:nvPicPr>
        <p:blipFill>
          <a:blip r:embed="rId5" cstate="print"/>
          <a:srcRect r="13074"/>
          <a:stretch>
            <a:fillRect/>
          </a:stretch>
        </p:blipFill>
        <p:spPr>
          <a:xfrm>
            <a:off x="8692481" y="2404631"/>
            <a:ext cx="2914956" cy="174131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文本框 29">
            <a:extLst>
              <a:ext uri="{FF2B5EF4-FFF2-40B4-BE49-F238E27FC236}">
                <a16:creationId xmlns:a16="http://schemas.microsoft.com/office/drawing/2014/main" id="{B019525A-70CC-4AE3-8D98-3DD80ADE2521}"/>
              </a:ext>
            </a:extLst>
          </p:cNvPr>
          <p:cNvSpPr txBox="1"/>
          <p:nvPr/>
        </p:nvSpPr>
        <p:spPr>
          <a:xfrm>
            <a:off x="9419944" y="3838060"/>
            <a:ext cx="1709111" cy="276999"/>
          </a:xfrm>
          <a:prstGeom prst="rect">
            <a:avLst/>
          </a:prstGeom>
          <a:solidFill>
            <a:srgbClr val="C00000"/>
          </a:solidFill>
        </p:spPr>
        <p:txBody>
          <a:bodyPr wrap="square" rtlCol="0">
            <a:spAutoFit/>
          </a:bodyPr>
          <a:lstStyle/>
          <a:p>
            <a:pPr algn="ctr"/>
            <a:r>
              <a:rPr lang="zh-CN" altLang="zh-CN" sz="1200" dirty="0">
                <a:ln w="10160">
                  <a:no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浙江夏王纸业有限公司</a:t>
            </a:r>
          </a:p>
        </p:txBody>
      </p:sp>
      <p:sp>
        <p:nvSpPr>
          <p:cNvPr id="31" name="矩形 30">
            <a:extLst>
              <a:ext uri="{FF2B5EF4-FFF2-40B4-BE49-F238E27FC236}">
                <a16:creationId xmlns:a16="http://schemas.microsoft.com/office/drawing/2014/main" id="{F1FD52C4-4637-43AC-B79E-C1E3CB0C31AB}"/>
              </a:ext>
            </a:extLst>
          </p:cNvPr>
          <p:cNvSpPr/>
          <p:nvPr/>
        </p:nvSpPr>
        <p:spPr>
          <a:xfrm>
            <a:off x="7620" y="4598500"/>
            <a:ext cx="12192000" cy="2259500"/>
          </a:xfrm>
          <a:prstGeom prst="rect">
            <a:avLst/>
          </a:prstGeom>
          <a:gradFill flip="none" rotWithShape="1">
            <a:gsLst>
              <a:gs pos="13000">
                <a:srgbClr val="CD7871"/>
              </a:gs>
              <a:gs pos="100000">
                <a:srgbClr val="EBCA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19">
            <a:extLst>
              <a:ext uri="{FF2B5EF4-FFF2-40B4-BE49-F238E27FC236}">
                <a16:creationId xmlns:a16="http://schemas.microsoft.com/office/drawing/2014/main" id="{234947CE-ADA3-4515-B2B0-49995EB022A4}"/>
              </a:ext>
            </a:extLst>
          </p:cNvPr>
          <p:cNvSpPr txBox="1"/>
          <p:nvPr/>
        </p:nvSpPr>
        <p:spPr>
          <a:xfrm>
            <a:off x="-106765" y="5138032"/>
            <a:ext cx="4571468" cy="521970"/>
          </a:xfrm>
          <a:prstGeom prst="rect">
            <a:avLst/>
          </a:prstGeom>
          <a:noFill/>
        </p:spPr>
        <p:txBody>
          <a:bodyPr wrap="square" rtlCol="0">
            <a:spAutoFit/>
          </a:bodyPr>
          <a:lstStyle/>
          <a:p>
            <a:pPr algn="ctr"/>
            <a:r>
              <a:rPr lang="zh-CN" altLang="en-US" sz="2800" b="1" dirty="0">
                <a:gradFill flip="none" rotWithShape="1">
                  <a:gsLst>
                    <a:gs pos="0">
                      <a:srgbClr val="FE4444"/>
                    </a:gs>
                    <a:gs pos="100000">
                      <a:srgbClr val="832B2B"/>
                    </a:gs>
                  </a:gsLst>
                  <a:lin scaled="0"/>
                  <a:tileRect/>
                </a:gradFill>
                <a:latin typeface="微软雅黑" panose="020B0503020204020204" pitchFamily="34" charset="-122"/>
                <a:ea typeface="微软雅黑" panose="020B0503020204020204" pitchFamily="34" charset="-122"/>
              </a:rPr>
              <a:t>浙江夏王纸业有限公司</a:t>
            </a:r>
          </a:p>
        </p:txBody>
      </p:sp>
      <p:sp>
        <p:nvSpPr>
          <p:cNvPr id="33" name="文本框 32">
            <a:extLst>
              <a:ext uri="{FF2B5EF4-FFF2-40B4-BE49-F238E27FC236}">
                <a16:creationId xmlns:a16="http://schemas.microsoft.com/office/drawing/2014/main" id="{E952376E-BA6B-4C11-ABBC-4A4EBA261B4B}"/>
              </a:ext>
            </a:extLst>
          </p:cNvPr>
          <p:cNvSpPr txBox="1"/>
          <p:nvPr/>
        </p:nvSpPr>
        <p:spPr>
          <a:xfrm>
            <a:off x="173321" y="5640409"/>
            <a:ext cx="4011295" cy="306705"/>
          </a:xfrm>
          <a:prstGeom prst="rect">
            <a:avLst/>
          </a:prstGeom>
          <a:noFill/>
        </p:spPr>
        <p:txBody>
          <a:bodyPr wrap="square" rtlCol="0">
            <a:spAutoFit/>
          </a:bodyPr>
          <a:lstStyle/>
          <a:p>
            <a:pPr algn="ctr"/>
            <a:r>
              <a:rPr lang="en-US" altLang="zh-CN" sz="1400" b="1" noProof="0" dirty="0">
                <a:solidFill>
                  <a:schemeClr val="tx1">
                    <a:lumMod val="50000"/>
                    <a:lumOff val="50000"/>
                  </a:schemeClr>
                </a:solidFill>
                <a:sym typeface="+mn-ea"/>
              </a:rPr>
              <a:t>KINGDECOR (ZHEJIANG) CO. LTD</a:t>
            </a:r>
          </a:p>
        </p:txBody>
      </p:sp>
      <p:sp>
        <p:nvSpPr>
          <p:cNvPr id="34" name="矩形 33">
            <a:extLst>
              <a:ext uri="{FF2B5EF4-FFF2-40B4-BE49-F238E27FC236}">
                <a16:creationId xmlns:a16="http://schemas.microsoft.com/office/drawing/2014/main" id="{ED32C821-8133-496E-ACBC-19CE3262E495}"/>
              </a:ext>
            </a:extLst>
          </p:cNvPr>
          <p:cNvSpPr/>
          <p:nvPr/>
        </p:nvSpPr>
        <p:spPr>
          <a:xfrm>
            <a:off x="855574" y="6062855"/>
            <a:ext cx="2568332" cy="369332"/>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成立于</a:t>
            </a:r>
            <a:r>
              <a:rPr lang="en-US" altLang="zh-CN" b="1" dirty="0">
                <a:latin typeface="微软雅黑" panose="020B0503020204020204" pitchFamily="34" charset="-122"/>
                <a:ea typeface="微软雅黑" panose="020B0503020204020204" pitchFamily="34" charset="-122"/>
              </a:rPr>
              <a:t>2004</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9</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13</a:t>
            </a:r>
            <a:r>
              <a:rPr lang="zh-CN" altLang="en-US" b="1" dirty="0">
                <a:latin typeface="微软雅黑" panose="020B0503020204020204" pitchFamily="34" charset="-122"/>
                <a:ea typeface="微软雅黑" panose="020B0503020204020204" pitchFamily="34" charset="-122"/>
              </a:rPr>
              <a:t>日</a:t>
            </a:r>
          </a:p>
        </p:txBody>
      </p:sp>
      <p:sp>
        <p:nvSpPr>
          <p:cNvPr id="35" name="文本框 34">
            <a:extLst>
              <a:ext uri="{FF2B5EF4-FFF2-40B4-BE49-F238E27FC236}">
                <a16:creationId xmlns:a16="http://schemas.microsoft.com/office/drawing/2014/main" id="{1F710803-7EC8-443D-944F-95CC8402F04F}"/>
              </a:ext>
            </a:extLst>
          </p:cNvPr>
          <p:cNvSpPr txBox="1"/>
          <p:nvPr/>
        </p:nvSpPr>
        <p:spPr>
          <a:xfrm>
            <a:off x="4451353" y="4940156"/>
            <a:ext cx="7542786" cy="338554"/>
          </a:xfrm>
          <a:prstGeom prst="rect">
            <a:avLst/>
          </a:prstGeom>
          <a:noFill/>
        </p:spPr>
        <p:txBody>
          <a:bodyPr wrap="square" rtlCol="0">
            <a:spAutoFit/>
          </a:bodyPr>
          <a:lstStyle/>
          <a:p>
            <a:pPr algn="l">
              <a:lnSpc>
                <a:spcPct val="100000"/>
              </a:lnSpc>
            </a:pPr>
            <a:r>
              <a:rPr lang="zh-CN" altLang="en-US" sz="1600" dirty="0">
                <a:solidFill>
                  <a:schemeClr val="bg1"/>
                </a:solidFill>
                <a:latin typeface="微软雅黑" panose="020B0503020204020204" pitchFamily="34" charset="-122"/>
                <a:ea typeface="微软雅黑" panose="020B0503020204020204" pitchFamily="34" charset="-122"/>
              </a:rPr>
              <a:t>由德国夏特装饰纸股份公司和浙江仙鹤特种纸有限公司共同投资成立的合资企业。</a:t>
            </a:r>
          </a:p>
        </p:txBody>
      </p:sp>
      <p:sp>
        <p:nvSpPr>
          <p:cNvPr id="36" name="文本框 35">
            <a:extLst>
              <a:ext uri="{FF2B5EF4-FFF2-40B4-BE49-F238E27FC236}">
                <a16:creationId xmlns:a16="http://schemas.microsoft.com/office/drawing/2014/main" id="{1614DDA3-A6B2-4940-8EFD-2356A35177CF}"/>
              </a:ext>
            </a:extLst>
          </p:cNvPr>
          <p:cNvSpPr txBox="1"/>
          <p:nvPr/>
        </p:nvSpPr>
        <p:spPr>
          <a:xfrm>
            <a:off x="4464703" y="5401439"/>
            <a:ext cx="6325512" cy="337185"/>
          </a:xfrm>
          <a:prstGeom prst="rect">
            <a:avLst/>
          </a:prstGeom>
          <a:noFill/>
        </p:spPr>
        <p:txBody>
          <a:bodyPr wrap="square" rtlCol="0">
            <a:spAutoFit/>
          </a:bodyPr>
          <a:lstStyle/>
          <a:p>
            <a:pPr algn="l">
              <a:lnSpc>
                <a:spcPct val="100000"/>
              </a:lnSpc>
            </a:pPr>
            <a:r>
              <a:rPr lang="zh-CN" altLang="en-US" sz="1600" dirty="0">
                <a:solidFill>
                  <a:schemeClr val="bg1"/>
                </a:solidFill>
                <a:latin typeface="微软雅黑" panose="020B0503020204020204" pitchFamily="34" charset="-122"/>
                <a:ea typeface="微软雅黑" panose="020B0503020204020204" pitchFamily="34" charset="-122"/>
              </a:rPr>
              <a:t>注册资本</a:t>
            </a: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260</a:t>
            </a:r>
            <a:r>
              <a:rPr lang="zh-CN" altLang="en-US" sz="1600" dirty="0">
                <a:solidFill>
                  <a:schemeClr val="bg1"/>
                </a:solidFill>
                <a:latin typeface="微软雅黑" panose="020B0503020204020204" pitchFamily="34" charset="-122"/>
                <a:ea typeface="微软雅黑" panose="020B0503020204020204" pitchFamily="34" charset="-122"/>
              </a:rPr>
              <a:t>美元。</a:t>
            </a:r>
          </a:p>
        </p:txBody>
      </p:sp>
      <p:sp>
        <p:nvSpPr>
          <p:cNvPr id="37" name="文本框 36">
            <a:extLst>
              <a:ext uri="{FF2B5EF4-FFF2-40B4-BE49-F238E27FC236}">
                <a16:creationId xmlns:a16="http://schemas.microsoft.com/office/drawing/2014/main" id="{E7B5C3B6-5003-42A2-85AB-8874F013283E}"/>
              </a:ext>
            </a:extLst>
          </p:cNvPr>
          <p:cNvSpPr txBox="1"/>
          <p:nvPr/>
        </p:nvSpPr>
        <p:spPr>
          <a:xfrm>
            <a:off x="4451353" y="5910336"/>
            <a:ext cx="6325512" cy="337185"/>
          </a:xfrm>
          <a:prstGeom prst="rect">
            <a:avLst/>
          </a:prstGeom>
          <a:noFill/>
        </p:spPr>
        <p:txBody>
          <a:bodyPr wrap="square" rtlCol="0">
            <a:spAutoFit/>
          </a:bodyPr>
          <a:lstStyle/>
          <a:p>
            <a:pPr algn="l">
              <a:lnSpc>
                <a:spcPct val="100000"/>
              </a:lnSpc>
            </a:pPr>
            <a:r>
              <a:rPr lang="zh-CN" altLang="en-US" sz="1600" dirty="0">
                <a:solidFill>
                  <a:schemeClr val="bg1"/>
                </a:solidFill>
                <a:latin typeface="微软雅黑" panose="020B0503020204020204" pitchFamily="34" charset="-122"/>
                <a:ea typeface="微软雅黑" panose="020B0503020204020204" pitchFamily="34" charset="-122"/>
              </a:rPr>
              <a:t>公司取名</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夏王</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，源自夏特家族和王氏家族两家的姓氏。</a:t>
            </a:r>
          </a:p>
        </p:txBody>
      </p:sp>
      <p:sp>
        <p:nvSpPr>
          <p:cNvPr id="38" name="文本框 37">
            <a:extLst>
              <a:ext uri="{FF2B5EF4-FFF2-40B4-BE49-F238E27FC236}">
                <a16:creationId xmlns:a16="http://schemas.microsoft.com/office/drawing/2014/main" id="{3CE4C677-310A-447C-9C70-2FBC5BEAE53B}"/>
              </a:ext>
            </a:extLst>
          </p:cNvPr>
          <p:cNvSpPr txBox="1"/>
          <p:nvPr/>
        </p:nvSpPr>
        <p:spPr>
          <a:xfrm>
            <a:off x="4439120" y="6367828"/>
            <a:ext cx="6325512" cy="337185"/>
          </a:xfrm>
          <a:prstGeom prst="rect">
            <a:avLst/>
          </a:prstGeom>
          <a:noFill/>
        </p:spPr>
        <p:txBody>
          <a:bodyPr wrap="square" rtlCol="0">
            <a:spAutoFit/>
          </a:bodyPr>
          <a:lstStyle/>
          <a:p>
            <a:pPr algn="l">
              <a:lnSpc>
                <a:spcPct val="100000"/>
              </a:lnSpc>
            </a:pPr>
            <a:r>
              <a:rPr sz="1600" dirty="0" err="1">
                <a:solidFill>
                  <a:schemeClr val="bg1"/>
                </a:solidFill>
                <a:latin typeface="微软雅黑" panose="020B0503020204020204" pitchFamily="34" charset="-122"/>
                <a:ea typeface="微软雅黑" panose="020B0503020204020204" pitchFamily="34" charset="-122"/>
              </a:rPr>
              <a:t>表达了两个家族对友好合作和共同发展的美好祝愿和期盼</a:t>
            </a:r>
            <a:r>
              <a:rPr sz="1600" dirty="0">
                <a:solidFill>
                  <a:schemeClr val="bg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96810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extLst>
              <a:ext uri="{FF2B5EF4-FFF2-40B4-BE49-F238E27FC236}">
                <a16:creationId xmlns:a16="http://schemas.microsoft.com/office/drawing/2014/main" id="{E5D0A765-E1A5-4442-A056-11327519D7A5}"/>
              </a:ext>
            </a:extLst>
          </p:cNvPr>
          <p:cNvSpPr/>
          <p:nvPr/>
        </p:nvSpPr>
        <p:spPr>
          <a:xfrm>
            <a:off x="6819543" y="1392964"/>
            <a:ext cx="4025070" cy="3862700"/>
          </a:xfrm>
          <a:prstGeom prst="ellipse">
            <a:avLst/>
          </a:prstGeom>
          <a:solidFill>
            <a:srgbClr val="CD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41095" y="1847215"/>
            <a:ext cx="3418840" cy="3163570"/>
            <a:chOff x="897" y="2992"/>
            <a:chExt cx="4306" cy="4982"/>
          </a:xfrm>
        </p:grpSpPr>
        <p:sp>
          <p:nvSpPr>
            <p:cNvPr id="4" name="Title 6"/>
            <p:cNvSpPr txBox="1"/>
            <p:nvPr>
              <p:custDataLst>
                <p:tags r:id="rId3"/>
              </p:custDataLst>
            </p:nvPr>
          </p:nvSpPr>
          <p:spPr>
            <a:xfrm>
              <a:off x="897" y="2992"/>
              <a:ext cx="4306" cy="890"/>
            </a:xfrm>
            <a:prstGeom prst="rect">
              <a:avLst/>
            </a:prstGeom>
            <a:noFill/>
            <a:ln w="3175">
              <a:noFill/>
              <a:prstDash val="dash"/>
            </a:ln>
          </p:spPr>
          <p:txBody>
            <a:bodyPr wrap="square" lIns="72000" tIns="36000" rIns="72000" bIns="360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mj-lt"/>
                  <a:ea typeface="+mn-ea"/>
                  <a:cs typeface="Segoe UI" panose="020B0502040204020203" pitchFamily="34" charset="0"/>
                </a:defRPr>
              </a:lvl1pPr>
            </a:lstStyle>
            <a:p>
              <a:pPr lvl="0">
                <a:lnSpc>
                  <a:spcPct val="100000"/>
                </a:lnSpc>
                <a:spcAft>
                  <a:spcPts val="800"/>
                </a:spcAft>
                <a:defRPr/>
              </a:pPr>
              <a:r>
                <a:rPr lang="zh-CN" altLang="en-US" sz="2800" b="1" spc="300" dirty="0">
                  <a:ln w="3175">
                    <a:noFill/>
                    <a:prstDash val="dash"/>
                  </a:ln>
                  <a:solidFill>
                    <a:srgbClr val="CD7871"/>
                  </a:solidFill>
                  <a:latin typeface="微软雅黑" panose="020B0503020204020204" pitchFamily="34" charset="-122"/>
                  <a:ea typeface="微软雅黑" panose="020B0503020204020204" pitchFamily="34" charset="-122"/>
                  <a:cs typeface="微软雅黑" panose="020B0503020204020204" pitchFamily="34" charset="-122"/>
                </a:rPr>
                <a:t>企业质量理念</a:t>
              </a:r>
            </a:p>
          </p:txBody>
        </p:sp>
        <p:sp>
          <p:nvSpPr>
            <p:cNvPr id="5" name="Title 6"/>
            <p:cNvSpPr txBox="1"/>
            <p:nvPr>
              <p:custDataLst>
                <p:tags r:id="rId4"/>
              </p:custDataLst>
            </p:nvPr>
          </p:nvSpPr>
          <p:spPr>
            <a:xfrm>
              <a:off x="897" y="4420"/>
              <a:ext cx="4306" cy="3555"/>
            </a:xfrm>
            <a:prstGeom prst="rect">
              <a:avLst/>
            </a:prstGeom>
            <a:noFill/>
            <a:ln w="3175">
              <a:noFill/>
              <a:prstDash val="dash"/>
            </a:ln>
          </p:spPr>
          <p:txBody>
            <a:bodyPr wrap="square" lIns="72000" tIns="36000" rIns="72000" bIns="360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mj-lt"/>
                  <a:ea typeface="+mn-ea"/>
                  <a:cs typeface="Segoe UI" panose="020B0502040204020203" pitchFamily="34" charset="0"/>
                </a:defRPr>
              </a:lvl1pPr>
            </a:lstStyle>
            <a:p>
              <a:pPr algn="just">
                <a:lnSpc>
                  <a:spcPct val="130000"/>
                </a:lnSpc>
                <a:spcAft>
                  <a:spcPts val="800"/>
                </a:spcAft>
              </a:pPr>
              <a:r>
                <a:rPr lang="zh-CN" altLang="en-US" sz="1800" spc="50" dirty="0">
                  <a:ln w="3175">
                    <a:noFill/>
                    <a:prstDash val="dash"/>
                  </a:ln>
                  <a:solidFill>
                    <a:srgbClr val="EBEBEB">
                      <a:lumMod val="25000"/>
                    </a:srgbClr>
                  </a:solidFill>
                  <a:latin typeface="微软雅黑 Light" panose="020B0502040204020203" pitchFamily="34" charset="-122"/>
                  <a:ea typeface="微软雅黑 Light" panose="020B0502040204020203" pitchFamily="34" charset="-122"/>
                  <a:cs typeface="微软雅黑" panose="020B0503020204020204" pitchFamily="34" charset="-122"/>
                </a:rPr>
                <a:t>公司高层领导注重履行确保组织所提供产品和服务质量安全的责任，根据经营战略制定了“夏王品牌、服务用户，打造世界一流装饰原纸制造企业”的质量方针及质量目标。</a:t>
              </a:r>
            </a:p>
          </p:txBody>
        </p:sp>
      </p:grpSp>
      <p:sp>
        <p:nvSpPr>
          <p:cNvPr id="11" name="椭圆 10">
            <a:extLst>
              <a:ext uri="{FF2B5EF4-FFF2-40B4-BE49-F238E27FC236}">
                <a16:creationId xmlns:a16="http://schemas.microsoft.com/office/drawing/2014/main" id="{0370A35E-BD22-41E7-9865-4A19D9D5A723}"/>
              </a:ext>
            </a:extLst>
          </p:cNvPr>
          <p:cNvSpPr/>
          <p:nvPr/>
        </p:nvSpPr>
        <p:spPr>
          <a:xfrm>
            <a:off x="10729838" y="1025495"/>
            <a:ext cx="542065" cy="478565"/>
          </a:xfrm>
          <a:prstGeom prst="ellipse">
            <a:avLst/>
          </a:prstGeom>
          <a:solidFill>
            <a:srgbClr val="CD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a:extLst>
              <a:ext uri="{FF2B5EF4-FFF2-40B4-BE49-F238E27FC236}">
                <a16:creationId xmlns:a16="http://schemas.microsoft.com/office/drawing/2014/main" id="{AE774CAF-4CC9-426D-98AB-945122041A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371" t="23364" r="24035" b="8920"/>
          <a:stretch/>
        </p:blipFill>
        <p:spPr>
          <a:xfrm>
            <a:off x="6944491" y="1490862"/>
            <a:ext cx="3780481" cy="3666903"/>
          </a:xfrm>
          <a:prstGeom prst="ellipse">
            <a:avLst/>
          </a:prstGeom>
        </p:spPr>
      </p:pic>
      <p:sp>
        <p:nvSpPr>
          <p:cNvPr id="12" name="椭圆 11">
            <a:extLst>
              <a:ext uri="{FF2B5EF4-FFF2-40B4-BE49-F238E27FC236}">
                <a16:creationId xmlns:a16="http://schemas.microsoft.com/office/drawing/2014/main" id="{D963725D-2EE9-430A-B30F-81CD81E209E1}"/>
              </a:ext>
            </a:extLst>
          </p:cNvPr>
          <p:cNvSpPr/>
          <p:nvPr/>
        </p:nvSpPr>
        <p:spPr>
          <a:xfrm>
            <a:off x="10594321" y="5623133"/>
            <a:ext cx="271033" cy="299101"/>
          </a:xfrm>
          <a:prstGeom prst="ellipse">
            <a:avLst/>
          </a:prstGeom>
          <a:solidFill>
            <a:srgbClr val="CD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a:extLst>
              <a:ext uri="{FF2B5EF4-FFF2-40B4-BE49-F238E27FC236}">
                <a16:creationId xmlns:a16="http://schemas.microsoft.com/office/drawing/2014/main" id="{86A5299B-8A58-47DB-8EBA-65C855D04EF4}"/>
              </a:ext>
            </a:extLst>
          </p:cNvPr>
          <p:cNvPicPr>
            <a:picLocks noChangeAspect="1"/>
          </p:cNvPicPr>
          <p:nvPr/>
        </p:nvPicPr>
        <p:blipFill rotWithShape="1">
          <a:blip r:embed="rId7">
            <a:extLst>
              <a:ext uri="{28A0092B-C50C-407E-A947-70E740481C1C}">
                <a14:useLocalDpi xmlns:a14="http://schemas.microsoft.com/office/drawing/2010/main" val="0"/>
              </a:ext>
            </a:extLst>
          </a:blip>
          <a:srcRect b="64419"/>
          <a:stretch/>
        </p:blipFill>
        <p:spPr>
          <a:xfrm>
            <a:off x="2726230" y="6246287"/>
            <a:ext cx="1383912" cy="611713"/>
          </a:xfrm>
          <a:prstGeom prst="rect">
            <a:avLst/>
          </a:prstGeom>
        </p:spPr>
      </p:pic>
      <p:sp>
        <p:nvSpPr>
          <p:cNvPr id="23" name="圆: 空心 22">
            <a:extLst>
              <a:ext uri="{FF2B5EF4-FFF2-40B4-BE49-F238E27FC236}">
                <a16:creationId xmlns:a16="http://schemas.microsoft.com/office/drawing/2014/main" id="{840F5143-F7B8-465A-B688-CC1AAE54519F}"/>
              </a:ext>
            </a:extLst>
          </p:cNvPr>
          <p:cNvSpPr/>
          <p:nvPr/>
        </p:nvSpPr>
        <p:spPr>
          <a:xfrm>
            <a:off x="1598064" y="-696482"/>
            <a:ext cx="1563880" cy="1392964"/>
          </a:xfrm>
          <a:prstGeom prst="donut">
            <a:avLst>
              <a:gd name="adj" fmla="val 9646"/>
            </a:avLst>
          </a:prstGeom>
          <a:solidFill>
            <a:srgbClr val="D99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a:extLst>
              <a:ext uri="{FF2B5EF4-FFF2-40B4-BE49-F238E27FC236}">
                <a16:creationId xmlns:a16="http://schemas.microsoft.com/office/drawing/2014/main" id="{899D4AAC-3562-4513-B0A3-A05D5002AB14}"/>
              </a:ext>
            </a:extLst>
          </p:cNvPr>
          <p:cNvSpPr/>
          <p:nvPr/>
        </p:nvSpPr>
        <p:spPr>
          <a:xfrm>
            <a:off x="5981719" y="2829145"/>
            <a:ext cx="1248359" cy="1287964"/>
          </a:xfrm>
          <a:prstGeom prst="ellipse">
            <a:avLst/>
          </a:prstGeom>
          <a:solidFill>
            <a:srgbClr val="EBC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itle 6">
            <a:extLst>
              <a:ext uri="{FF2B5EF4-FFF2-40B4-BE49-F238E27FC236}">
                <a16:creationId xmlns:a16="http://schemas.microsoft.com/office/drawing/2014/main" id="{211F6BE0-9177-4DB2-8405-C76DC59CAB6F}"/>
              </a:ext>
            </a:extLst>
          </p:cNvPr>
          <p:cNvSpPr txBox="1"/>
          <p:nvPr>
            <p:custDataLst>
              <p:tags r:id="rId2"/>
            </p:custDataLst>
          </p:nvPr>
        </p:nvSpPr>
        <p:spPr>
          <a:xfrm>
            <a:off x="6420343" y="3158448"/>
            <a:ext cx="579704" cy="629357"/>
          </a:xfrm>
          <a:prstGeom prst="rect">
            <a:avLst/>
          </a:prstGeom>
          <a:noFill/>
          <a:ln w="3175">
            <a:noFill/>
            <a:prstDash val="dash"/>
          </a:ln>
        </p:spPr>
        <p:txBody>
          <a:bodyPr wrap="square" lIns="72000" tIns="36000" rIns="72000" bIns="360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mj-lt"/>
                <a:ea typeface="+mn-ea"/>
                <a:cs typeface="Segoe UI" panose="020B0502040204020203" pitchFamily="34" charset="0"/>
              </a:defRPr>
            </a:lvl1pPr>
          </a:lstStyle>
          <a:p>
            <a:pPr lvl="0">
              <a:lnSpc>
                <a:spcPct val="100000"/>
              </a:lnSpc>
              <a:spcAft>
                <a:spcPts val="800"/>
              </a:spcAft>
              <a:defRPr/>
            </a:pPr>
            <a:r>
              <a:rPr lang="en-US" altLang="zh-CN" sz="3200" b="1" spc="300" dirty="0">
                <a:ln w="3175">
                  <a:noFill/>
                  <a:prstDash val="dash"/>
                </a:ln>
                <a:solidFill>
                  <a:srgbClr val="CA6B64"/>
                </a:solidFill>
                <a:latin typeface="微软雅黑" panose="020B0503020204020204" pitchFamily="34" charset="-122"/>
                <a:ea typeface="微软雅黑" panose="020B0503020204020204" pitchFamily="34" charset="-122"/>
                <a:cs typeface="微软雅黑" panose="020B0503020204020204" pitchFamily="34" charset="-122"/>
              </a:rPr>
              <a:t>3</a:t>
            </a:r>
            <a:endParaRPr lang="zh-CN" altLang="en-US" sz="3200" b="1" spc="300" dirty="0">
              <a:ln w="3175">
                <a:noFill/>
                <a:prstDash val="dash"/>
              </a:ln>
              <a:solidFill>
                <a:srgbClr val="CA6B64"/>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ïṥ1iďê"/>
        <p:cNvGrpSpPr/>
        <p:nvPr/>
      </p:nvGrpSpPr>
      <p:grpSpPr>
        <a:xfrm>
          <a:off x="0" y="0"/>
          <a:ext cx="0" cy="0"/>
          <a:chOff x="0" y="0"/>
          <a:chExt cx="0" cy="0"/>
        </a:xfrm>
      </p:grpSpPr>
      <p:grpSp>
        <p:nvGrpSpPr>
          <p:cNvPr id="2" name="î$ḻíḍè"/>
          <p:cNvGrpSpPr/>
          <p:nvPr/>
        </p:nvGrpSpPr>
        <p:grpSpPr>
          <a:xfrm>
            <a:off x="897308" y="2170631"/>
            <a:ext cx="10656606" cy="4187439"/>
            <a:chOff x="1811618" y="2352163"/>
            <a:chExt cx="8495739" cy="3282310"/>
          </a:xfrm>
        </p:grpSpPr>
        <p:grpSp>
          <p:nvGrpSpPr>
            <p:cNvPr id="12" name="i$ḻide">
              <a:extLst>
                <a:ext uri="{FF2B5EF4-FFF2-40B4-BE49-F238E27FC236}">
                  <a16:creationId xmlns:a16="http://schemas.microsoft.com/office/drawing/2014/main" id="{5B5D0E39-F040-4A3D-8CB2-09122EA5EE00}"/>
                </a:ext>
              </a:extLst>
            </p:cNvPr>
            <p:cNvGrpSpPr/>
            <p:nvPr/>
          </p:nvGrpSpPr>
          <p:grpSpPr>
            <a:xfrm>
              <a:off x="1811618" y="2654300"/>
              <a:ext cx="8495739" cy="2980173"/>
              <a:chOff x="1801676" y="2286000"/>
              <a:chExt cx="8495739" cy="2980173"/>
            </a:xfrm>
          </p:grpSpPr>
          <p:sp>
            <p:nvSpPr>
              <p:cNvPr id="13" name="iṣ1îḑê">
                <a:extLst>
                  <a:ext uri="{FF2B5EF4-FFF2-40B4-BE49-F238E27FC236}">
                    <a16:creationId xmlns:a16="http://schemas.microsoft.com/office/drawing/2014/main" id="{197951DB-971C-4793-9B97-C5993ED1899A}"/>
                  </a:ext>
                </a:extLst>
              </p:cNvPr>
              <p:cNvSpPr/>
              <p:nvPr/>
            </p:nvSpPr>
            <p:spPr>
              <a:xfrm>
                <a:off x="4801651" y="2286000"/>
                <a:ext cx="1373069" cy="1373063"/>
              </a:xfrm>
              <a:prstGeom prst="ellipse">
                <a:avLst/>
              </a:prstGeom>
              <a:solidFill>
                <a:schemeClr val="accent2"/>
              </a:solidFill>
              <a:ln w="12700" cap="rnd">
                <a:noFill/>
                <a:prstDash val="solid"/>
                <a:round/>
                <a:headEnd/>
                <a:tailE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4000" b="1" dirty="0">
                    <a:solidFill>
                      <a:schemeClr val="bg1"/>
                    </a:solidFill>
                  </a:rPr>
                  <a:t>01</a:t>
                </a:r>
                <a:endParaRPr lang="zh-CN" altLang="en-US" sz="4000" b="1" dirty="0">
                  <a:solidFill>
                    <a:schemeClr val="bg1"/>
                  </a:solidFill>
                </a:endParaRPr>
              </a:p>
            </p:txBody>
          </p:sp>
          <p:sp>
            <p:nvSpPr>
              <p:cNvPr id="14" name="îśḻïde">
                <a:extLst>
                  <a:ext uri="{FF2B5EF4-FFF2-40B4-BE49-F238E27FC236}">
                    <a16:creationId xmlns:a16="http://schemas.microsoft.com/office/drawing/2014/main" id="{0AB60386-5532-49C0-80E0-FAD922AFB082}"/>
                  </a:ext>
                </a:extLst>
              </p:cNvPr>
              <p:cNvSpPr/>
              <p:nvPr/>
            </p:nvSpPr>
            <p:spPr>
              <a:xfrm>
                <a:off x="4801651" y="3451358"/>
                <a:ext cx="1373069" cy="1373063"/>
              </a:xfrm>
              <a:prstGeom prst="ellipse">
                <a:avLst/>
              </a:prstGeom>
              <a:solidFill>
                <a:schemeClr val="accent5"/>
              </a:solidFill>
              <a:ln w="12700" cap="rnd">
                <a:noFill/>
                <a:prstDash val="solid"/>
                <a:round/>
                <a:headEnd/>
                <a:tailEnd/>
              </a:ln>
              <a:effectLst>
                <a:outerShdw blurRad="254000" dist="127000" algn="ctr" rotWithShape="0">
                  <a:schemeClr val="accent5">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4000" b="1" dirty="0">
                    <a:solidFill>
                      <a:schemeClr val="bg1"/>
                    </a:solidFill>
                  </a:rPr>
                  <a:t>03</a:t>
                </a:r>
                <a:endParaRPr lang="zh-CN" altLang="en-US" sz="4000" b="1" dirty="0">
                  <a:solidFill>
                    <a:schemeClr val="bg1"/>
                  </a:solidFill>
                </a:endParaRPr>
              </a:p>
            </p:txBody>
          </p:sp>
          <p:sp>
            <p:nvSpPr>
              <p:cNvPr id="16" name="îṥļïḓe">
                <a:extLst>
                  <a:ext uri="{FF2B5EF4-FFF2-40B4-BE49-F238E27FC236}">
                    <a16:creationId xmlns:a16="http://schemas.microsoft.com/office/drawing/2014/main" id="{07D3947C-3390-49AD-8AE3-E77FF45F42D8}"/>
                  </a:ext>
                </a:extLst>
              </p:cNvPr>
              <p:cNvSpPr/>
              <p:nvPr/>
            </p:nvSpPr>
            <p:spPr>
              <a:xfrm>
                <a:off x="5955009" y="2286000"/>
                <a:ext cx="1373069" cy="1373063"/>
              </a:xfrm>
              <a:prstGeom prst="ellipse">
                <a:avLst/>
              </a:prstGeom>
              <a:solidFill>
                <a:schemeClr val="accent4"/>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4000" b="1" dirty="0">
                    <a:solidFill>
                      <a:schemeClr val="bg1"/>
                    </a:solidFill>
                  </a:rPr>
                  <a:t>02</a:t>
                </a:r>
                <a:endParaRPr lang="zh-CN" altLang="en-US" sz="4000" b="1" dirty="0">
                  <a:solidFill>
                    <a:schemeClr val="bg1"/>
                  </a:solidFill>
                </a:endParaRPr>
              </a:p>
            </p:txBody>
          </p:sp>
          <p:sp>
            <p:nvSpPr>
              <p:cNvPr id="19" name="îšḻíḑe">
                <a:extLst>
                  <a:ext uri="{FF2B5EF4-FFF2-40B4-BE49-F238E27FC236}">
                    <a16:creationId xmlns:a16="http://schemas.microsoft.com/office/drawing/2014/main" id="{5CEA0DC1-54B0-47C8-BD46-4BFAEEF80505}"/>
                  </a:ext>
                </a:extLst>
              </p:cNvPr>
              <p:cNvSpPr/>
              <p:nvPr/>
            </p:nvSpPr>
            <p:spPr>
              <a:xfrm>
                <a:off x="5955009" y="3451358"/>
                <a:ext cx="1373069" cy="1373063"/>
              </a:xfrm>
              <a:prstGeom prst="ellipse">
                <a:avLst/>
              </a:prstGeom>
              <a:solidFill>
                <a:schemeClr val="accent6"/>
              </a:solidFill>
              <a:ln w="12700" cap="rnd">
                <a:noFill/>
                <a:prstDash val="solid"/>
                <a:round/>
                <a:headEnd/>
                <a:tailEnd/>
              </a:ln>
              <a:effectLst>
                <a:outerShdw blurRad="254000" dist="127000" algn="ctr" rotWithShape="0">
                  <a:schemeClr val="accent6">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4000" b="1" dirty="0">
                    <a:solidFill>
                      <a:schemeClr val="bg1"/>
                    </a:solidFill>
                  </a:rPr>
                  <a:t>04</a:t>
                </a:r>
                <a:endParaRPr lang="zh-CN" altLang="en-US" sz="4000" b="1" dirty="0">
                  <a:solidFill>
                    <a:schemeClr val="bg1"/>
                  </a:solidFill>
                </a:endParaRPr>
              </a:p>
            </p:txBody>
          </p:sp>
          <p:sp>
            <p:nvSpPr>
              <p:cNvPr id="20" name="ïšḷiḍê">
                <a:extLst>
                  <a:ext uri="{FF2B5EF4-FFF2-40B4-BE49-F238E27FC236}">
                    <a16:creationId xmlns:a16="http://schemas.microsoft.com/office/drawing/2014/main" id="{CFF5230B-905A-4FC3-B88A-409227FA2726}"/>
                  </a:ext>
                </a:extLst>
              </p:cNvPr>
              <p:cNvSpPr/>
              <p:nvPr/>
            </p:nvSpPr>
            <p:spPr>
              <a:xfrm>
                <a:off x="1801676" y="2313685"/>
                <a:ext cx="2567627" cy="1213436"/>
              </a:xfrm>
              <a:prstGeom prst="rect">
                <a:avLst/>
              </a:prstGeom>
              <a:ln>
                <a:noFill/>
              </a:ln>
            </p:spPr>
            <p:txBody>
              <a:bodyPr wrap="square" lIns="91440" tIns="45720" rIns="91440" bIns="45720" anchor="t">
                <a:no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推进</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6S</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现场管理并进行全面的检查与考评；每日巡检；成立互监互检小组。</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lnSpc>
                    <a:spcPct val="150000"/>
                  </a:lnSpc>
                </a:pPr>
                <a:endParaRPr lang="en-US" altLang="zh-CN" sz="1000" dirty="0">
                  <a:solidFill>
                    <a:schemeClr val="tx1">
                      <a:lumMod val="50000"/>
                      <a:lumOff val="50000"/>
                    </a:schemeClr>
                  </a:solidFill>
                </a:endParaRPr>
              </a:p>
            </p:txBody>
          </p:sp>
          <p:sp>
            <p:nvSpPr>
              <p:cNvPr id="23" name="íṧḷïḋê">
                <a:extLst>
                  <a:ext uri="{FF2B5EF4-FFF2-40B4-BE49-F238E27FC236}">
                    <a16:creationId xmlns:a16="http://schemas.microsoft.com/office/drawing/2014/main" id="{B6FC283A-0CD4-485A-AB2D-32723CEF4060}"/>
                  </a:ext>
                </a:extLst>
              </p:cNvPr>
              <p:cNvSpPr/>
              <p:nvPr/>
            </p:nvSpPr>
            <p:spPr>
              <a:xfrm>
                <a:off x="7729788" y="2313685"/>
                <a:ext cx="2567627" cy="1213436"/>
              </a:xfrm>
              <a:prstGeom prst="rect">
                <a:avLst/>
              </a:prstGeom>
              <a:ln>
                <a:noFill/>
              </a:ln>
            </p:spPr>
            <p:txBody>
              <a:bodyPr wrap="square" lIns="91440" tIns="45720" rIns="91440" bIns="45720" anchor="t">
                <a:no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mn-ea"/>
                  </a:rPr>
                  <a:t>精细化生产管理，改善工艺流程，提高生产效率与产品质量；看板管理，生产管理人员直接掌握生产进度、产品质量等。</a:t>
                </a:r>
                <a:endParaRPr lang="en-US" altLang="zh-CN" sz="1000" dirty="0">
                  <a:solidFill>
                    <a:schemeClr val="tx1">
                      <a:lumMod val="50000"/>
                      <a:lumOff val="50000"/>
                    </a:schemeClr>
                  </a:solidFill>
                </a:endParaRPr>
              </a:p>
            </p:txBody>
          </p:sp>
          <p:sp>
            <p:nvSpPr>
              <p:cNvPr id="25" name="îsľîḍé">
                <a:extLst>
                  <a:ext uri="{FF2B5EF4-FFF2-40B4-BE49-F238E27FC236}">
                    <a16:creationId xmlns:a16="http://schemas.microsoft.com/office/drawing/2014/main" id="{9CEAFAC5-7524-4F7E-B2CE-ABC4EA26795A}"/>
                  </a:ext>
                </a:extLst>
              </p:cNvPr>
              <p:cNvSpPr/>
              <p:nvPr/>
            </p:nvSpPr>
            <p:spPr>
              <a:xfrm>
                <a:off x="7729788" y="4052737"/>
                <a:ext cx="2567627" cy="1213436"/>
              </a:xfrm>
              <a:prstGeom prst="rect">
                <a:avLst/>
              </a:prstGeom>
              <a:ln>
                <a:noFill/>
              </a:ln>
            </p:spPr>
            <p:txBody>
              <a:bodyPr wrap="square" lIns="91440" tIns="45720" rIns="91440" bIns="45720" anchor="t">
                <a:no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建立人员档案；按年度培训计划对各级人员进行理论培训和实际操作培训。</a:t>
                </a:r>
                <a:endParaRPr lang="en-US" altLang="zh-CN" sz="1000" dirty="0">
                  <a:solidFill>
                    <a:schemeClr val="tx1">
                      <a:lumMod val="50000"/>
                      <a:lumOff val="50000"/>
                    </a:schemeClr>
                  </a:solidFill>
                </a:endParaRPr>
              </a:p>
            </p:txBody>
          </p:sp>
          <p:sp>
            <p:nvSpPr>
              <p:cNvPr id="26" name="išlîḍê">
                <a:extLst>
                  <a:ext uri="{FF2B5EF4-FFF2-40B4-BE49-F238E27FC236}">
                    <a16:creationId xmlns:a16="http://schemas.microsoft.com/office/drawing/2014/main" id="{227A9DF1-0FB1-4D87-97EF-0E9285A0FFCA}"/>
                  </a:ext>
                </a:extLst>
              </p:cNvPr>
              <p:cNvSpPr/>
              <p:nvPr/>
            </p:nvSpPr>
            <p:spPr>
              <a:xfrm>
                <a:off x="1801676" y="4052737"/>
                <a:ext cx="2567627" cy="1213436"/>
              </a:xfrm>
              <a:prstGeom prst="rect">
                <a:avLst/>
              </a:prstGeom>
              <a:ln>
                <a:noFill/>
              </a:ln>
            </p:spPr>
            <p:txBody>
              <a:bodyPr wrap="square" lIns="91440" tIns="45720" rIns="91440" bIns="45720" anchor="t">
                <a:noAutofit/>
              </a:bodyPr>
              <a:lstStyle/>
              <a:p>
                <a:pPr algn="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设备维护保养工作分为日常保养、季度保养和年度保养，保障设备的有效运作，保持生产运作的持续性，提升生产能力。</a:t>
                </a:r>
                <a:endParaRPr lang="en-US" altLang="zh-CN" sz="1000" dirty="0">
                  <a:solidFill>
                    <a:schemeClr val="tx1">
                      <a:lumMod val="50000"/>
                      <a:lumOff val="50000"/>
                    </a:schemeClr>
                  </a:solidFill>
                </a:endParaRPr>
              </a:p>
            </p:txBody>
          </p:sp>
        </p:grpSp>
        <p:sp>
          <p:nvSpPr>
            <p:cNvPr id="28" name="íṧ1îḓè">
              <a:extLst>
                <a:ext uri="{FF2B5EF4-FFF2-40B4-BE49-F238E27FC236}">
                  <a16:creationId xmlns:a16="http://schemas.microsoft.com/office/drawing/2014/main" id="{9C3CABC0-9002-42F5-9D9C-1C215C1BB518}"/>
                </a:ext>
              </a:extLst>
            </p:cNvPr>
            <p:cNvSpPr txBox="1"/>
            <p:nvPr/>
          </p:nvSpPr>
          <p:spPr>
            <a:xfrm>
              <a:off x="3226001" y="2352163"/>
              <a:ext cx="1220860" cy="369332"/>
            </a:xfrm>
            <a:prstGeom prst="rect">
              <a:avLst/>
            </a:prstGeom>
            <a:noFill/>
          </p:spPr>
          <p:txBody>
            <a:bodyPr wrap="square">
              <a:spAutoFit/>
            </a:bodyPr>
            <a:lstStyle/>
            <a:p>
              <a:r>
                <a:rPr lang="zh-CN" altLang="en-US" sz="1800" b="1" dirty="0">
                  <a:solidFill>
                    <a:schemeClr val="accent2"/>
                  </a:solidFill>
                </a:rPr>
                <a:t>现场管理</a:t>
              </a:r>
              <a:endParaRPr lang="en-US" altLang="zh-CN" sz="1800" b="1" dirty="0">
                <a:solidFill>
                  <a:schemeClr val="accent2"/>
                </a:solidFill>
              </a:endParaRPr>
            </a:p>
          </p:txBody>
        </p:sp>
        <p:sp>
          <p:nvSpPr>
            <p:cNvPr id="29" name="isḷidê">
              <a:extLst>
                <a:ext uri="{FF2B5EF4-FFF2-40B4-BE49-F238E27FC236}">
                  <a16:creationId xmlns:a16="http://schemas.microsoft.com/office/drawing/2014/main" id="{4E8D0F9C-0E40-495E-9946-52E5A7F4CC77}"/>
                </a:ext>
              </a:extLst>
            </p:cNvPr>
            <p:cNvSpPr txBox="1"/>
            <p:nvPr/>
          </p:nvSpPr>
          <p:spPr>
            <a:xfrm>
              <a:off x="7730405" y="4051705"/>
              <a:ext cx="1220860" cy="369332"/>
            </a:xfrm>
            <a:prstGeom prst="rect">
              <a:avLst/>
            </a:prstGeom>
            <a:noFill/>
          </p:spPr>
          <p:txBody>
            <a:bodyPr wrap="square">
              <a:spAutoFit/>
            </a:bodyPr>
            <a:lstStyle/>
            <a:p>
              <a:r>
                <a:rPr lang="zh-CN" altLang="en-US" sz="1800" b="1" dirty="0">
                  <a:solidFill>
                    <a:schemeClr val="accent6"/>
                  </a:solidFill>
                </a:rPr>
                <a:t>人员管理</a:t>
              </a:r>
              <a:endParaRPr lang="en-US" altLang="zh-CN" sz="1800" b="1" dirty="0">
                <a:solidFill>
                  <a:schemeClr val="accent6"/>
                </a:solidFill>
              </a:endParaRPr>
            </a:p>
          </p:txBody>
        </p:sp>
        <p:sp>
          <p:nvSpPr>
            <p:cNvPr id="30" name="íṥḻïḍé">
              <a:extLst>
                <a:ext uri="{FF2B5EF4-FFF2-40B4-BE49-F238E27FC236}">
                  <a16:creationId xmlns:a16="http://schemas.microsoft.com/office/drawing/2014/main" id="{7DA1AABB-7D58-422F-A6BD-06AA1DB3C7DA}"/>
                </a:ext>
              </a:extLst>
            </p:cNvPr>
            <p:cNvSpPr txBox="1"/>
            <p:nvPr/>
          </p:nvSpPr>
          <p:spPr>
            <a:xfrm>
              <a:off x="7730405" y="2352163"/>
              <a:ext cx="1627240" cy="369332"/>
            </a:xfrm>
            <a:prstGeom prst="rect">
              <a:avLst/>
            </a:prstGeom>
            <a:noFill/>
          </p:spPr>
          <p:txBody>
            <a:bodyPr wrap="square">
              <a:spAutoFit/>
            </a:bodyPr>
            <a:lstStyle/>
            <a:p>
              <a:r>
                <a:rPr lang="zh-CN" altLang="en-US" sz="1800" b="1" dirty="0">
                  <a:solidFill>
                    <a:schemeClr val="accent4"/>
                  </a:solidFill>
                </a:rPr>
                <a:t>生产过程管理</a:t>
              </a:r>
              <a:endParaRPr lang="en-US" altLang="zh-CN" sz="1800" b="1" dirty="0">
                <a:solidFill>
                  <a:schemeClr val="accent4"/>
                </a:solidFill>
              </a:endParaRPr>
            </a:p>
          </p:txBody>
        </p:sp>
        <p:sp>
          <p:nvSpPr>
            <p:cNvPr id="31" name="ïšļïḑè">
              <a:extLst>
                <a:ext uri="{FF2B5EF4-FFF2-40B4-BE49-F238E27FC236}">
                  <a16:creationId xmlns:a16="http://schemas.microsoft.com/office/drawing/2014/main" id="{92AC0BDC-FEE0-4D98-85C7-841BE0B3F1F0}"/>
                </a:ext>
              </a:extLst>
            </p:cNvPr>
            <p:cNvSpPr txBox="1"/>
            <p:nvPr/>
          </p:nvSpPr>
          <p:spPr>
            <a:xfrm>
              <a:off x="3198348" y="4051705"/>
              <a:ext cx="1220860" cy="369332"/>
            </a:xfrm>
            <a:prstGeom prst="rect">
              <a:avLst/>
            </a:prstGeom>
            <a:noFill/>
          </p:spPr>
          <p:txBody>
            <a:bodyPr wrap="square">
              <a:spAutoFit/>
            </a:bodyPr>
            <a:lstStyle/>
            <a:p>
              <a:r>
                <a:rPr lang="zh-CN" altLang="en-US" sz="1800" b="1" dirty="0">
                  <a:solidFill>
                    <a:schemeClr val="accent5"/>
                  </a:solidFill>
                </a:rPr>
                <a:t>社备管理</a:t>
              </a:r>
              <a:endParaRPr lang="en-US" altLang="zh-CN" sz="1800" b="1" dirty="0">
                <a:solidFill>
                  <a:schemeClr val="accent5"/>
                </a:solidFill>
              </a:endParaRPr>
            </a:p>
          </p:txBody>
        </p:sp>
      </p:grpSp>
      <p:sp>
        <p:nvSpPr>
          <p:cNvPr id="17" name="文本框 16">
            <a:extLst>
              <a:ext uri="{FF2B5EF4-FFF2-40B4-BE49-F238E27FC236}">
                <a16:creationId xmlns:a16="http://schemas.microsoft.com/office/drawing/2014/main" id="{E85376E3-CA91-41F0-B151-972E8C3BE667}"/>
              </a:ext>
            </a:extLst>
          </p:cNvPr>
          <p:cNvSpPr txBox="1"/>
          <p:nvPr/>
        </p:nvSpPr>
        <p:spPr>
          <a:xfrm>
            <a:off x="4660318" y="1063499"/>
            <a:ext cx="3140710" cy="521970"/>
          </a:xfrm>
          <a:prstGeom prst="rect">
            <a:avLst/>
          </a:prstGeom>
          <a:noFill/>
        </p:spPr>
        <p:txBody>
          <a:bodyPr wrap="square" rtlCol="0">
            <a:spAutoFit/>
          </a:bodyPr>
          <a:lstStyle/>
          <a:p>
            <a:pPr algn="ctr"/>
            <a:r>
              <a:rPr lang="en-US" altLang="zh-CN" sz="2800" b="1" dirty="0">
                <a:solidFill>
                  <a:srgbClr val="CA6B64"/>
                </a:solidFill>
              </a:rPr>
              <a:t>4.</a:t>
            </a:r>
            <a:r>
              <a:rPr lang="zh-CN" altLang="en-US" sz="2800" b="1" dirty="0">
                <a:solidFill>
                  <a:srgbClr val="CA6B64"/>
                </a:solidFill>
              </a:rPr>
              <a:t>内部质量管理</a:t>
            </a:r>
          </a:p>
        </p:txBody>
      </p:sp>
    </p:spTree>
    <p:custDataLst>
      <p:tags r:id="rId1"/>
    </p:custDataLst>
    <p:extLst>
      <p:ext uri="{BB962C8B-B14F-4D97-AF65-F5344CB8AC3E}">
        <p14:creationId xmlns:p14="http://schemas.microsoft.com/office/powerpoint/2010/main" val="224336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228830" cy="1956435"/>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38200" y="565150"/>
            <a:ext cx="2638864" cy="523220"/>
          </a:xfrm>
          <a:prstGeom prst="rect">
            <a:avLst/>
          </a:prstGeom>
          <a:noFill/>
        </p:spPr>
        <p:txBody>
          <a:bodyPr wrap="none" rtlCol="0">
            <a:spAutoFit/>
          </a:bodyPr>
          <a:lstStyle/>
          <a:p>
            <a:pPr algn="l"/>
            <a:r>
              <a:rPr lang="en-US" altLang="zh-CN" sz="2800" b="1" dirty="0">
                <a:solidFill>
                  <a:schemeClr val="bg1"/>
                </a:solidFill>
              </a:rPr>
              <a:t>5.</a:t>
            </a:r>
            <a:r>
              <a:rPr lang="zh-CN" altLang="en-US" sz="2800" b="1" dirty="0">
                <a:solidFill>
                  <a:schemeClr val="bg1"/>
                </a:solidFill>
              </a:rPr>
              <a:t>质量管理机构</a:t>
            </a:r>
          </a:p>
        </p:txBody>
      </p:sp>
      <p:sp>
        <p:nvSpPr>
          <p:cNvPr id="9" name="TextBox 8"/>
          <p:cNvSpPr txBox="1"/>
          <p:nvPr/>
        </p:nvSpPr>
        <p:spPr>
          <a:xfrm>
            <a:off x="622935" y="2521585"/>
            <a:ext cx="3458210" cy="3681730"/>
          </a:xfrm>
          <a:prstGeom prst="rect">
            <a:avLst/>
          </a:prstGeom>
          <a:noFill/>
        </p:spPr>
        <p:txBody>
          <a:bodyPr wrap="square" rtlCol="0">
            <a:spAutoFit/>
          </a:bodyPr>
          <a:lstStyle/>
          <a:p>
            <a:pPr>
              <a:lnSpc>
                <a:spcPts val="35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       为实现公司质量安全责任目标，公司建立健全质量安全领导机构，成立了以总经理为主任的产品质量安全领导委员会，以及以制造副总经理为组长的卓越绩效管理推进小组。负责产品质量安全工作和权利，充分行使质量安全“一票否决权”。</a:t>
            </a:r>
          </a:p>
        </p:txBody>
      </p:sp>
      <p:sp>
        <p:nvSpPr>
          <p:cNvPr id="5" name="文本框 4"/>
          <p:cNvSpPr txBox="1"/>
          <p:nvPr/>
        </p:nvSpPr>
        <p:spPr>
          <a:xfrm>
            <a:off x="7889470" y="6308451"/>
            <a:ext cx="1325880" cy="368300"/>
          </a:xfrm>
          <a:prstGeom prst="rect">
            <a:avLst/>
          </a:prstGeom>
          <a:noFill/>
        </p:spPr>
        <p:txBody>
          <a:bodyPr wrap="none" rtlCol="0">
            <a:spAutoFit/>
          </a:bodyPr>
          <a:lstStyle/>
          <a:p>
            <a:r>
              <a:rPr lang="zh-CN" altLang="en-US" b="1" dirty="0"/>
              <a:t>组织机构图</a:t>
            </a:r>
          </a:p>
        </p:txBody>
      </p:sp>
      <p:pic>
        <p:nvPicPr>
          <p:cNvPr id="6" name="图片 5">
            <a:extLst>
              <a:ext uri="{FF2B5EF4-FFF2-40B4-BE49-F238E27FC236}">
                <a16:creationId xmlns:a16="http://schemas.microsoft.com/office/drawing/2014/main" id="{66BC1910-46EF-4FD9-9A04-3FACD027AA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961"/>
          <a:stretch/>
        </p:blipFill>
        <p:spPr>
          <a:xfrm>
            <a:off x="4554908" y="2145321"/>
            <a:ext cx="7637092" cy="400760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204673" cy="68580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68362" y="2905780"/>
            <a:ext cx="2638864" cy="523220"/>
          </a:xfrm>
          <a:prstGeom prst="rect">
            <a:avLst/>
          </a:prstGeom>
          <a:noFill/>
        </p:spPr>
        <p:txBody>
          <a:bodyPr wrap="none" rtlCol="0">
            <a:spAutoFit/>
          </a:bodyPr>
          <a:lstStyle/>
          <a:p>
            <a:pPr algn="l"/>
            <a:r>
              <a:rPr lang="en-US" altLang="zh-CN" sz="2800" b="1" dirty="0">
                <a:solidFill>
                  <a:schemeClr val="bg1"/>
                </a:solidFill>
              </a:rPr>
              <a:t>6.</a:t>
            </a:r>
            <a:r>
              <a:rPr lang="zh-CN" altLang="en-US" sz="2800" b="1" dirty="0">
                <a:solidFill>
                  <a:schemeClr val="bg1"/>
                </a:solidFill>
              </a:rPr>
              <a:t>质量管理体系</a:t>
            </a:r>
          </a:p>
        </p:txBody>
      </p:sp>
      <p:sp>
        <p:nvSpPr>
          <p:cNvPr id="3" name="TextBox 7"/>
          <p:cNvSpPr txBox="1"/>
          <p:nvPr/>
        </p:nvSpPr>
        <p:spPr>
          <a:xfrm>
            <a:off x="3925368" y="1361631"/>
            <a:ext cx="7762430" cy="4786054"/>
          </a:xfrm>
          <a:prstGeom prst="rect">
            <a:avLst/>
          </a:prstGeom>
          <a:noFill/>
        </p:spPr>
        <p:txBody>
          <a:bodyPr wrap="square" rtlCol="0">
            <a:spAutoFit/>
          </a:bodyPr>
          <a:lstStyle/>
          <a:p>
            <a:pPr algn="just">
              <a:lnSpc>
                <a:spcPts val="3500"/>
              </a:lnSpc>
              <a:spcAft>
                <a:spcPts val="1000"/>
              </a:spcAft>
            </a:pPr>
            <a:r>
              <a:rPr lang="zh-CN" altLang="en-US" sz="20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公司根据 </a:t>
            </a:r>
            <a:r>
              <a:rPr lang="en-US" sz="2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IS09001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质量管理体系，以质取胜，以创新开拓市场，成为行业之标杆。</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ts val="3500"/>
              </a:lnSpc>
              <a:spcAft>
                <a:spcPts val="1000"/>
              </a:spcAft>
            </a:pP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与此同时，建立健全质量管理体系，规范质量管理工作，明确各级领导，部门职责、权限和相互关系，做到职责清晰、管理科学。</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ts val="3500"/>
              </a:lnSpc>
            </a:pP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在履行确保组织所提供产品和服务质量安全的责任方面，公司已制定了多项具体的质量控制措施，涵盖了从</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产品设计</a:t>
            </a:r>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原材料采购</a:t>
            </a:r>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产品制造</a:t>
            </a:r>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产品检验</a:t>
            </a:r>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性能测试</a:t>
            </a:r>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包装储运</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到</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客户服务</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等全过程等各个环节，对各部门的质量控制工作进行有效的指导和监督；同时，公司以满足客户要求作为标准，由各专门部门负责，认真抓好产品质量的持续改进工作。</a:t>
            </a:r>
          </a:p>
        </p:txBody>
      </p:sp>
      <p:sp>
        <p:nvSpPr>
          <p:cNvPr id="5" name="矩形 4">
            <a:extLst>
              <a:ext uri="{FF2B5EF4-FFF2-40B4-BE49-F238E27FC236}">
                <a16:creationId xmlns:a16="http://schemas.microsoft.com/office/drawing/2014/main" id="{D9A9322A-DE41-4438-8CC5-3DDA30C4C77F}"/>
              </a:ext>
            </a:extLst>
          </p:cNvPr>
          <p:cNvSpPr/>
          <p:nvPr/>
        </p:nvSpPr>
        <p:spPr>
          <a:xfrm>
            <a:off x="11477002" y="6402936"/>
            <a:ext cx="714998" cy="455064"/>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34B6D9B5-3FF4-43AC-8F39-AFEDF670CEDA}"/>
              </a:ext>
            </a:extLst>
          </p:cNvPr>
          <p:cNvSpPr/>
          <p:nvPr/>
        </p:nvSpPr>
        <p:spPr>
          <a:xfrm>
            <a:off x="6271189" y="0"/>
            <a:ext cx="291982" cy="239282"/>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E4C0D897-4DD1-48D3-B458-1174CB2B1E7F}"/>
              </a:ext>
            </a:extLst>
          </p:cNvPr>
          <p:cNvSpPr/>
          <p:nvPr/>
        </p:nvSpPr>
        <p:spPr>
          <a:xfrm>
            <a:off x="11185020" y="6163654"/>
            <a:ext cx="291982" cy="239282"/>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228830" cy="1956435"/>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38200" y="565150"/>
            <a:ext cx="2638864" cy="523220"/>
          </a:xfrm>
          <a:prstGeom prst="rect">
            <a:avLst/>
          </a:prstGeom>
          <a:noFill/>
        </p:spPr>
        <p:txBody>
          <a:bodyPr wrap="none" rtlCol="0">
            <a:spAutoFit/>
          </a:bodyPr>
          <a:lstStyle/>
          <a:p>
            <a:pPr algn="l"/>
            <a:r>
              <a:rPr lang="en-US" altLang="zh-CN" sz="2800" b="1" dirty="0">
                <a:solidFill>
                  <a:schemeClr val="bg1"/>
                </a:solidFill>
              </a:rPr>
              <a:t>7.</a:t>
            </a:r>
            <a:r>
              <a:rPr lang="zh-CN" altLang="en-US" sz="2800" b="1" dirty="0">
                <a:solidFill>
                  <a:schemeClr val="bg1"/>
                </a:solidFill>
              </a:rPr>
              <a:t>质量风险监测</a:t>
            </a:r>
          </a:p>
        </p:txBody>
      </p:sp>
      <p:sp>
        <p:nvSpPr>
          <p:cNvPr id="6" name="文本框 5"/>
          <p:cNvSpPr txBox="1"/>
          <p:nvPr/>
        </p:nvSpPr>
        <p:spPr>
          <a:xfrm>
            <a:off x="6431280" y="2745740"/>
            <a:ext cx="5255895" cy="3042920"/>
          </a:xfrm>
          <a:prstGeom prst="rect">
            <a:avLst/>
          </a:prstGeom>
          <a:noFill/>
        </p:spPr>
        <p:txBody>
          <a:bodyPr wrap="square" lIns="136525" tIns="136525" rIns="136525" bIns="136525" rtlCol="0" anchor="t">
            <a:spAutoFit/>
          </a:bodyPr>
          <a:lstStyle/>
          <a:p>
            <a:pPr algn="l">
              <a:lnSpc>
                <a:spcPct val="250000"/>
              </a:lnSpc>
              <a:buFont typeface="Wingdings" panose="05000000000000000000" pitchFamily="2" charset="2"/>
              <a:buChar char="Ø"/>
            </a:pPr>
            <a:r>
              <a:rPr lang="zh-CN" altLang="en-US" sz="2400" dirty="0">
                <a:solidFill>
                  <a:schemeClr val="bg1">
                    <a:lumMod val="50000"/>
                  </a:schemeClr>
                </a:solidFill>
                <a:latin typeface="微软雅黑" panose="020B0503020204020204" pitchFamily="34" charset="-122"/>
                <a:ea typeface="微软雅黑" panose="020B0503020204020204" pitchFamily="34" charset="-122"/>
                <a:sym typeface="+mn-ea"/>
              </a:rPr>
              <a:t>事前预防，做好生产前的准备工作</a:t>
            </a:r>
          </a:p>
          <a:p>
            <a:pPr algn="l">
              <a:lnSpc>
                <a:spcPct val="250000"/>
              </a:lnSpc>
              <a:buFont typeface="Wingdings" panose="05000000000000000000" pitchFamily="2" charset="2"/>
              <a:buChar char="Ø"/>
            </a:pPr>
            <a:r>
              <a:rPr lang="zh-CN" altLang="en-US" sz="2400" dirty="0">
                <a:solidFill>
                  <a:schemeClr val="bg1">
                    <a:lumMod val="50000"/>
                  </a:schemeClr>
                </a:solidFill>
                <a:latin typeface="微软雅黑" panose="020B0503020204020204" pitchFamily="34" charset="-122"/>
                <a:ea typeface="微软雅黑" panose="020B0503020204020204" pitchFamily="34" charset="-122"/>
                <a:sym typeface="+mn-ea"/>
              </a:rPr>
              <a:t> 严格管控，将质量风险降到最小化</a:t>
            </a:r>
          </a:p>
          <a:p>
            <a:pPr algn="l">
              <a:lnSpc>
                <a:spcPct val="250000"/>
              </a:lnSpc>
              <a:buFont typeface="Wingdings" panose="05000000000000000000" pitchFamily="2" charset="2"/>
              <a:buChar char="Ø"/>
            </a:pPr>
            <a:r>
              <a:rPr lang="zh-CN" altLang="en-US" sz="2400" dirty="0">
                <a:solidFill>
                  <a:schemeClr val="bg1">
                    <a:lumMod val="50000"/>
                  </a:schemeClr>
                </a:solidFill>
                <a:latin typeface="微软雅黑" panose="020B0503020204020204" pitchFamily="34" charset="-122"/>
                <a:ea typeface="微软雅黑" panose="020B0503020204020204" pitchFamily="34" charset="-122"/>
                <a:sym typeface="+mn-ea"/>
              </a:rPr>
              <a:t>积极响应，及时处理质量投诉</a:t>
            </a:r>
          </a:p>
        </p:txBody>
      </p:sp>
      <p:pic>
        <p:nvPicPr>
          <p:cNvPr id="5" name="图片 4">
            <a:extLst>
              <a:ext uri="{FF2B5EF4-FFF2-40B4-BE49-F238E27FC236}">
                <a16:creationId xmlns:a16="http://schemas.microsoft.com/office/drawing/2014/main" id="{7B53A11A-BAAC-48A1-BEF9-1161C21112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94" t="16324" r="-996" b="5047"/>
          <a:stretch/>
        </p:blipFill>
        <p:spPr>
          <a:xfrm>
            <a:off x="299102" y="2745740"/>
            <a:ext cx="5884916" cy="3645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ID" val="diagram20200435_1"/>
  <p:tag name="KSO_WM_TEMPLATE_SUBCATEGORY" val="0"/>
  <p:tag name="KSO_WM_SLIDE_TYPE" val="text"/>
  <p:tag name="KSO_WM_SLIDE_SUBTYPE" val="picTxt"/>
  <p:tag name="KSO_WM_SLIDE_ITEM_CNT" val="0"/>
  <p:tag name="KSO_WM_SLIDE_INDEX" val="1"/>
  <p:tag name="KSO_WM_UNIT_SHOW_EDIT_AREA_INDICATION" val="1"/>
  <p:tag name="KSO_WM_SLIDE_SIZE" val="915*540"/>
  <p:tag name="KSO_WM_SLIDE_POSITION" val="44*0"/>
  <p:tag name="KSO_WM_TAG_VERSION" val="1.0"/>
  <p:tag name="KSO_WM_BEAUTIFY_FLAG" val="#wm#"/>
  <p:tag name="KSO_WM_TEMPLATE_CATEGORY" val="diagram"/>
  <p:tag name="KSO_WM_TEMPLATE_INDEX" val="20200435"/>
  <p:tag name="KSO_WM_SLIDE_LAYOUT" val="a_d_f"/>
  <p:tag name="KSO_WM_SLIDE_LAYOUT_CNT" val="1_1_1"/>
  <p:tag name="KSO_WM_SLIDE_LAYOUT_INFO" val="{&quot;direction&quot;:0,&quot;horizontalAlign&quot;:-1,&quot;verticalAlign&quot;:-1,&quot;type&quot;:1,&quot;diagramDirection&quot;:0,&quot;canSetOverLayout&quot;:0,&quot;isOverLayout&quot;:0,&quot;backgroundInfo&quot;:[{&quot;type&quot;:&quot;general&quot;,&quot;left&quot;:&quot;NaN&quot;,&quot;top&quot;:&quot;NaN&quot;,&quot;right&quot;:&quot;NaN&quot;,&quot;bottom&quot;:&quot;NaN&quot;}]}"/>
  <p:tag name="KSO_WM_SLIDE_BACKGROUND" val="[&quot;general&quot;]"/>
  <p:tag name="KSO_WM_SLIDE_RATIO" val="1.777778"/>
</p:tagLst>
</file>

<file path=ppt/tags/tag14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输入大标题"/>
  <p:tag name="KSO_WM_UNIT_NOCLEAR" val="0"/>
  <p:tag name="KSO_WM_UNIT_SHOW_EDIT_AREA_INDICATION" val="1"/>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diagram20200435_1*a*1"/>
  <p:tag name="KSO_WM_TEMPLATE_CATEGORY" val="diagram"/>
  <p:tag name="KSO_WM_TEMPLATE_INDEX" val="20200435"/>
  <p:tag name="KSO_WM_UNIT_LAYERLEVEL" val="1"/>
  <p:tag name="KSO_WM_TAG_VERSION" val="1.0"/>
  <p:tag name="KSO_WM_BEAUTIFY_FLAG" val="#wm#"/>
  <p:tag name="KSO_WM_UNIT_DEFAULT_FONT" val="0;0;0"/>
  <p:tag name="KSO_WM_UNIT_BLOCK" val="0"/>
  <p:tag name="KSO_WM_UNIT_PLACING_PICTURE" val="43648.6960749884"/>
</p:tagLst>
</file>

<file path=ppt/tags/tag14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输入大标题"/>
  <p:tag name="KSO_WM_UNIT_NOCLEAR" val="0"/>
  <p:tag name="KSO_WM_UNIT_SHOW_EDIT_AREA_INDICATION" val="1"/>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diagram20200435_1*a*1"/>
  <p:tag name="KSO_WM_TEMPLATE_CATEGORY" val="diagram"/>
  <p:tag name="KSO_WM_TEMPLATE_INDEX" val="20200435"/>
  <p:tag name="KSO_WM_UNIT_LAYERLEVEL" val="1"/>
  <p:tag name="KSO_WM_TAG_VERSION" val="1.0"/>
  <p:tag name="KSO_WM_BEAUTIFY_FLAG" val="#wm#"/>
  <p:tag name="KSO_WM_UNIT_DEFAULT_FONT" val="0;0;0"/>
  <p:tag name="KSO_WM_UNIT_BLOCK" val="0"/>
  <p:tag name="KSO_WM_UNIT_PLACING_PICTURE" val="43648.6960749884"/>
</p:tagLst>
</file>

<file path=ppt/tags/tag145.xml><?xml version="1.0" encoding="utf-8"?>
<p:tagLst xmlns:a="http://schemas.openxmlformats.org/drawingml/2006/main" xmlns:r="http://schemas.openxmlformats.org/officeDocument/2006/relationships" xmlns:p="http://schemas.openxmlformats.org/presentationml/2006/main">
  <p:tag name="KSO_WM_UNIT_PRESET_TEXT" val="点击输入正文"/>
  <p:tag name="KSO_WM_UNIT_NOCLEAR" val="0"/>
  <p:tag name="KSO_WM_UNIT_SHOW_EDIT_AREA_INDICATION" val="1"/>
  <p:tag name="KSO_WM_UNIT_VALUE" val="66"/>
  <p:tag name="KSO_WM_UNIT_HIGHLIGHT" val="0"/>
  <p:tag name="KSO_WM_UNIT_COMPATIBLE" val="0"/>
  <p:tag name="KSO_WM_UNIT_DIAGRAM_ISNUMVISUAL" val="0"/>
  <p:tag name="KSO_WM_UNIT_DIAGRAM_ISREFERUNIT" val="0"/>
  <p:tag name="KSO_WM_UNIT_TYPE" val="f"/>
  <p:tag name="KSO_WM_UNIT_INDEX" val="1"/>
  <p:tag name="KSO_WM_UNIT_ID" val="diagram20200435_1*f*1"/>
  <p:tag name="KSO_WM_TEMPLATE_CATEGORY" val="diagram"/>
  <p:tag name="KSO_WM_TEMPLATE_INDEX" val="20200435"/>
  <p:tag name="KSO_WM_UNIT_LAYERLEVEL" val="1"/>
  <p:tag name="KSO_WM_TAG_VERSION" val="1.0"/>
  <p:tag name="KSO_WM_BEAUTIFY_FLAG" val="#wm#"/>
  <p:tag name="KSO_WM_UNIT_DEFAULT_FONT" val="0;0;0"/>
  <p:tag name="KSO_WM_UNIT_BLOCK" val="0"/>
  <p:tag name="KSO_WM_UNIT_PLACING_PICTURE" val="43648.6960749884"/>
</p:tagLst>
</file>

<file path=ppt/tags/tag146.xml><?xml version="1.0" encoding="utf-8"?>
<p:tagLst xmlns:a="http://schemas.openxmlformats.org/drawingml/2006/main" xmlns:r="http://schemas.openxmlformats.org/officeDocument/2006/relationships" xmlns:p="http://schemas.openxmlformats.org/presentationml/2006/main">
  <p:tag name="ISLIDE.DIAGRAM" val="#504232;"/>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435"/>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435"/>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435"/>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421"/>
  <p:tag name="KSO_WM_SLIDE_ID" val="diagram20200421_1"/>
  <p:tag name="KSO_WM_TEMPLATE_SUBCATEGORY" val="0"/>
  <p:tag name="KSO_WM_SLIDE_TYPE" val="text"/>
  <p:tag name="KSO_WM_SLIDE_SUBTYPE" val="picTxt"/>
  <p:tag name="KSO_WM_SLIDE_ITEM_CNT" val="0"/>
  <p:tag name="KSO_WM_SLIDE_INDEX" val="1"/>
  <p:tag name="KSO_WM_UNIT_SHOW_EDIT_AREA_INDICATION" val="1"/>
  <p:tag name="KSO_WM_SLIDE_SIZE" val="960*540"/>
  <p:tag name="KSO_WM_SLIDE_POSITION" val="0*0"/>
  <p:tag name="KSO_WM_TAG_VERSION" val="1.0"/>
  <p:tag name="KSO_WM_SLIDE_LAYOUT" val="a_f_h"/>
  <p:tag name="KSO_WM_SLIDE_LAYOUT_CNT" val="1_1_2"/>
  <p:tag name="KSO_WM_SLIDE_LAYOUT_INFO" val="{&quot;direction&quot;:1,&quot;horizontalAlign&quot;:-1,&quot;verticalAlign&quot;:-1,&quot;type&quot;:1,&quot;diagramDirection&quot;:0,&quot;canSetOverLayout&quot;:0,&quot;isOverLayout&quot;:0,&quot;normalSize&quot;:{&quot;size1&quot;:33.6},&quot;minSize&quot;:{&quot;size1&quot;:33.6},&quot;maxSize&quot;:{&quot;size1&quot;:33.6},&quot;backgroundInfo&quot;:[{&quot;type&quot;:&quot;general&quot;,&quot;left&quot;:0.0,&quot;top&quot;:0.0,&quot;right&quot;:0.0,&quot;bottom&quot;:0.0}],&quot;subLayout&quot;:[{&quot;direction&quot;:0,&quot;horizontalAlign&quot;:2,&quot;verticalAlign&quot;:1,&quot;type&quot;:1,&quot;diagramDirection&quot;:0,&quot;canSetOverLayout&quot;:1,&quot;isOverLayout&quot;:1,&quot;margin&quot;:{&quot;left&quot;:1.73,&quot;top&quot;:1.73,&quot;right&quot;:0.026,&quot;bottom&quot;:1.73},&quot;marginOverLayout&quot;:{&quot;left&quot;:0.0,&quot;top&quot;:0.0,&quot;right&quot;:0.026,&quot;bottom&quot;:0.0}},{&quot;direction&quot;:1,&quot;horizontalAlign&quot;:-1,&quot;verticalAlign&quot;:-1,&quot;type&quot;:0,&quot;diagramDirection&quot;:0,&quot;canSetOverLayout&quot;:0,&quot;isOverLayout&quot;:0,&quot;normalSize&quot;:{&quot;size1&quot;:49.3},&quot;minSize&quot;:{&quot;size1&quot;:49.3},&quot;maxSize&quot;:{&quot;size1&quot;:49.3},&quot;subLayout&quot;:[{&quot;direction&quot;:0,&quot;horizontalAlign&quot;:1,&quot;verticalAlign&quot;:1,&quot;type&quot;:0,&quot;diagramDirection&quot;:0,&quot;canSetOverLayout&quot;:0,&quot;isOverLayout&quot;:0,&quot;margin&quot;:{&quot;left&quot;:1.85,&quot;top&quot;:2.76,&quot;right&quot;:1.85,&quot;bottom&quot;:2.76}},{&quot;direction&quot;:0,&quot;horizontalAlign&quot;:0,&quot;verticalAlign&quot;:1,&quot;type&quot;:1,&quot;diagramDirection&quot;:0,&quot;canSetOverLayout&quot;:1,&quot;isOverLayout&quot;:1,&quot;margin&quot;:{&quot;left&quot;:0.026,&quot;top&quot;:1.73,&quot;right&quot;:1.73,&quot;bottom&quot;:1.73},&quot;marginOverLayout&quot;:{&quot;left&quot;:0.026,&quot;top&quot;:0.0,&quot;right&quot;:0.0,&quot;bottom&quot;:0.0}}]}]}"/>
  <p:tag name="KSO_WM_SLIDE_CAN_ADD_NAVIGATION" val="1"/>
  <p:tag name="KSO_WM_SLIDE_BACKGROUND" val="[&quot;general&quot;]"/>
  <p:tag name="KSO_WM_SLIDE_RATIO" val="1.777778"/>
</p:tagLst>
</file>

<file path=ppt/tags/tag151.xml><?xml version="1.0" encoding="utf-8"?>
<p:tagLst xmlns:a="http://schemas.openxmlformats.org/drawingml/2006/main" xmlns:r="http://schemas.openxmlformats.org/officeDocument/2006/relationships" xmlns:p="http://schemas.openxmlformats.org/presentationml/2006/main">
  <p:tag name="KSO_WM_UNIT_TEXT_PART_ID_V2" val="a-2-1"/>
  <p:tag name="KSO_WM_UNIT_ISCONTENTSTITLE" val="0"/>
  <p:tag name="KSO_WM_UNIT_PRESET_TEXT" val="单击此处&#10;添加大标题内容"/>
  <p:tag name="KSO_WM_UNIT_NOCLEAR" val="0"/>
  <p:tag name="KSO_WM_UNIT_SHOW_EDIT_AREA_INDICATION" val="0"/>
  <p:tag name="KSO_WM_UNIT_VALUE" val="24"/>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UNIT_ID" val="diagram20202562_1*a*1"/>
  <p:tag name="KSO_WM_TEMPLATE_CATEGORY" val="diagram"/>
  <p:tag name="KSO_WM_TEMPLATE_INDEX" val="20202562"/>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ISLIDE.DIAGRAM" val="#507149;"/>
</p:tagLst>
</file>

<file path=ppt/tags/tag153.xml><?xml version="1.0" encoding="utf-8"?>
<p:tagLst xmlns:a="http://schemas.openxmlformats.org/drawingml/2006/main" xmlns:r="http://schemas.openxmlformats.org/officeDocument/2006/relationships" xmlns:p="http://schemas.openxmlformats.org/presentationml/2006/main">
  <p:tag name="KSO_WM_SLIDE_ID" val="diagram20200479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UNIT_SHOW_EDIT_AREA_INDICATION" val="1"/>
  <p:tag name="KSO_WM_SLIDE_SIZE" val="960*539"/>
  <p:tag name="KSO_WM_SLIDE_POSITION" val="0*0"/>
  <p:tag name="KSO_WM_TAG_VERSION" val="1.0"/>
  <p:tag name="KSO_WM_BEAUTIFY_FLAG" val="#wm#"/>
  <p:tag name="KSO_WM_TEMPLATE_CATEGORY" val="diagram"/>
  <p:tag name="KSO_WM_TEMPLATE_INDEX" val="20200479"/>
  <p:tag name="KSO_WM_SLIDE_LAYOUT" val="a_f"/>
  <p:tag name="KSO_WM_SLIDE_LAYOUT_CNT" val="1_1"/>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479_1*i*1"/>
  <p:tag name="KSO_WM_TEMPLATE_CATEGORY" val="diagram"/>
  <p:tag name="KSO_WM_TEMPLATE_INDEX" val="20200479"/>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479_1*i*2"/>
  <p:tag name="KSO_WM_TEMPLATE_CATEGORY" val="diagram"/>
  <p:tag name="KSO_WM_TEMPLATE_INDEX" val="20200479"/>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0479_1*i*3"/>
  <p:tag name="KSO_WM_TEMPLATE_CATEGORY" val="diagram"/>
  <p:tag name="KSO_WM_TEMPLATE_INDEX" val="20200479"/>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0479_1*i*4"/>
  <p:tag name="KSO_WM_TEMPLATE_CATEGORY" val="diagram"/>
  <p:tag name="KSO_WM_TEMPLATE_INDEX" val="20200479"/>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0479_1*i*5"/>
  <p:tag name="KSO_WM_TEMPLATE_CATEGORY" val="diagram"/>
  <p:tag name="KSO_WM_TEMPLATE_INDEX" val="20200479"/>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0479_1*i*6"/>
  <p:tag name="KSO_WM_TEMPLATE_CATEGORY" val="diagram"/>
  <p:tag name="KSO_WM_TEMPLATE_INDEX" val="20200479"/>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SHOW_EDIT_AREA_INDICATION" val="1"/>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00479_1*a*1"/>
  <p:tag name="KSO_WM_TEMPLATE_CATEGORY" val="diagram"/>
  <p:tag name="KSO_WM_TEMPLATE_INDEX" val="20200479"/>
  <p:tag name="KSO_WM_UNIT_LAYERLEVEL" val="1"/>
  <p:tag name="KSO_WM_TAG_VERSION" val="1.0"/>
  <p:tag name="KSO_WM_BEAUTIFY_FLAG" val="#wm#"/>
  <p:tag name="KSO_WM_UNIT_PRESET_TEXT" val="户外拓展训练目的"/>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0479"/>
</p:tagLst>
</file>

<file path=ppt/tags/tag162.xml><?xml version="1.0" encoding="utf-8"?>
<p:tagLst xmlns:a="http://schemas.openxmlformats.org/drawingml/2006/main" xmlns:r="http://schemas.openxmlformats.org/officeDocument/2006/relationships" xmlns:p="http://schemas.openxmlformats.org/presentationml/2006/main">
  <p:tag name="ISLIDE.DIAGRAM" val="#572738;"/>
  <p:tag name="ISLIDE.ICON" val="#175048;#150396;#399558;"/>
</p:tagLst>
</file>

<file path=ppt/tags/tag163.xml><?xml version="1.0" encoding="utf-8"?>
<p:tagLst xmlns:a="http://schemas.openxmlformats.org/drawingml/2006/main" xmlns:r="http://schemas.openxmlformats.org/officeDocument/2006/relationships" xmlns:p="http://schemas.openxmlformats.org/presentationml/2006/main">
  <p:tag name="ISLIDE.DIAGRAM" val="#258394;"/>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2570"/>
  <p:tag name="KSO_WM_SLIDE_ID" val="diagram20202570_1"/>
  <p:tag name="KSO_WM_TEMPLATE_SUBCATEGORY" val="0"/>
  <p:tag name="KSO_WM_TEMPLATE_MASTER_TYPE" val="0"/>
  <p:tag name="KSO_WM_TEMPLATE_COLOR_TYPE" val="0"/>
  <p:tag name="KSO_WM_SLIDE_ITEM_CNT" val="0"/>
  <p:tag name="KSO_WM_SLIDE_INDEX" val="1"/>
  <p:tag name="KSO_WM_TEMPLATE_MASTER_THUMB_INDEX" val="0"/>
  <p:tag name="KSO_WM_UNIT_SHOW_EDIT_AREA_INDICATION" val="0"/>
  <p:tag name="KSO_WM_TAG_VERSION" val="1.0"/>
  <p:tag name="KSO_WM_SLIDE_LAYOUT" val="a_f"/>
  <p:tag name="KSO_WM_SLIDE_LAYOUT_CNT" val="1_2"/>
  <p:tag name="KSO_WM_SLIDE_TYPE" val="text"/>
  <p:tag name="KSO_WM_SLIDE_SUBTYPE" val="pureTxt"/>
  <p:tag name="KSO_WM_SLIDE_SIZE" val="960*485"/>
  <p:tag name="KSO_WM_SLIDE_POSITION" val="0*0"/>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diagram20202570_1*i*1"/>
  <p:tag name="KSO_WM_TEMPLATE_CATEGORY" val="diagram"/>
  <p:tag name="KSO_WM_TEMPLATE_INDEX" val="20202570"/>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
  <p:tag name="KSO_WM_UNIT_ID" val="diagram20202570_1*i*2"/>
  <p:tag name="KSO_WM_TEMPLATE_CATEGORY" val="diagram"/>
  <p:tag name="KSO_WM_TEMPLATE_INDEX" val="20202570"/>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TEXT_PART_ID_V2" val="a-1-1"/>
  <p:tag name="KSO_WM_UNIT_ISCONTENTSTITLE" val="0"/>
  <p:tag name="KSO_WM_UNIT_PRESET_TEXT" val="单击此处添加大标题"/>
  <p:tag name="KSO_WM_UNIT_NOCLEAR" val="0"/>
  <p:tag name="KSO_WM_UNIT_SHOW_EDIT_AREA_INDICATION" val="0"/>
  <p:tag name="KSO_WM_UNIT_VALUE" val="13"/>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UNIT_ID" val="diagram20202570_1*a*1"/>
  <p:tag name="KSO_WM_TEMPLATE_CATEGORY" val="diagram"/>
  <p:tag name="KSO_WM_TEMPLATE_INDEX" val="20202570"/>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SLIDE_ID" val="diagram20201151_1"/>
  <p:tag name="KSO_WM_TEMPLATE_SUBCATEGORY" val="0"/>
  <p:tag name="KSO_WM_SLIDE_TYPE" val="text"/>
  <p:tag name="KSO_WM_SLIDE_SUBTYPE" val="picTxt"/>
  <p:tag name="KSO_WM_SLIDE_ITEM_CNT" val="0"/>
  <p:tag name="KSO_WM_SLIDE_INDEX" val="1"/>
  <p:tag name="KSO_WM_UNIT_SHOW_EDIT_AREA_INDICATION" val="1"/>
  <p:tag name="KSO_WM_SLIDE_SIZE" val="960*540"/>
  <p:tag name="KSO_WM_SLIDE_POSITION" val="0*0"/>
  <p:tag name="KSO_WM_TAG_VERSION" val="1.0"/>
  <p:tag name="KSO_WM_BEAUTIFY_FLAG" val="#wm#"/>
  <p:tag name="KSO_WM_TEMPLATE_CATEGORY" val="diagram"/>
  <p:tag name="KSO_WM_TEMPLATE_INDEX" val="20201151"/>
  <p:tag name="KSO_WM_SLIDE_LAYOUT" val="a_d_f_k"/>
  <p:tag name="KSO_WM_SLIDE_LAYOUT_CNT" val="1_1_1_1"/>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151_1*i*3"/>
  <p:tag name="KSO_WM_TEMPLATE_CATEGORY" val="diagram"/>
  <p:tag name="KSO_WM_TEMPLATE_INDEX" val="2020115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151_1*i*4"/>
  <p:tag name="KSO_WM_TEMPLATE_CATEGORY" val="diagram"/>
  <p:tag name="KSO_WM_TEMPLATE_INDEX" val="20201151"/>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151_1*i*6"/>
  <p:tag name="KSO_WM_TEMPLATE_CATEGORY" val="diagram"/>
  <p:tag name="KSO_WM_TEMPLATE_INDEX" val="20201151"/>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1151_1*i*7"/>
  <p:tag name="KSO_WM_TEMPLATE_CATEGORY" val="diagram"/>
  <p:tag name="KSO_WM_TEMPLATE_INDEX" val="20201151"/>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输入大标题"/>
  <p:tag name="KSO_WM_UNIT_NOCLEAR" val="0"/>
  <p:tag name="KSO_WM_UNIT_SHOW_EDIT_AREA_INDICATION"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01151_1*a*1"/>
  <p:tag name="KSO_WM_TEMPLATE_CATEGORY" val="diagram"/>
  <p:tag name="KSO_WM_TEMPLATE_INDEX" val="20201151"/>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PRESET_TEXT" val="点击输入正文"/>
  <p:tag name="KSO_WM_UNIT_NOCLEAR" val="0"/>
  <p:tag name="KSO_WM_UNIT_SHOW_EDIT_AREA_INDICATION" val="1"/>
  <p:tag name="KSO_WM_UNIT_VALUE" val="51"/>
  <p:tag name="KSO_WM_UNIT_HIGHLIGHT" val="0"/>
  <p:tag name="KSO_WM_UNIT_COMPATIBLE" val="0"/>
  <p:tag name="KSO_WM_UNIT_DIAGRAM_ISNUMVISUAL" val="0"/>
  <p:tag name="KSO_WM_UNIT_DIAGRAM_ISREFERUNIT" val="0"/>
  <p:tag name="KSO_WM_UNIT_TYPE" val="f"/>
  <p:tag name="KSO_WM_UNIT_INDEX" val="1"/>
  <p:tag name="KSO_WM_UNIT_ID" val="diagram20201151_1*f*1"/>
  <p:tag name="KSO_WM_TEMPLATE_CATEGORY" val="diagram"/>
  <p:tag name="KSO_WM_TEMPLATE_INDEX" val="20201151"/>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MH" val="20211221104023"/>
  <p:tag name="MH_LIBRARY" val="GRAPHIC"/>
</p:tagLst>
</file>

<file path=ppt/tags/tag176.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Rectangle 16"/>
</p:tagLst>
</file>

<file path=ppt/tags/tag177.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任意多边形 2"/>
</p:tagLst>
</file>

<file path=ppt/tags/tag178.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文本框 4"/>
</p:tagLst>
</file>

<file path=ppt/tags/tag179.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任意多边形 3"/>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Oval 5"/>
</p:tagLst>
</file>

<file path=ppt/tags/tag181.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TextBox 7"/>
</p:tagLst>
</file>

<file path=ppt/tags/tag182.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文本框 9"/>
</p:tagLst>
</file>

<file path=ppt/tags/tag183.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任意多边形 8"/>
</p:tagLst>
</file>

<file path=ppt/tags/tag184.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Oval 10"/>
</p:tagLst>
</file>

<file path=ppt/tags/tag185.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TextBox 12"/>
</p:tagLst>
</file>

<file path=ppt/tags/tag186.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文本框 13"/>
</p:tagLst>
</file>

<file path=ppt/tags/tag187.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任意多边形 14"/>
</p:tagLst>
</file>

<file path=ppt/tags/tag188.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Oval 15"/>
</p:tagLst>
</file>

<file path=ppt/tags/tag189.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任意多边形 3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TextBox 34"/>
</p:tagLst>
</file>

<file path=ppt/tags/tag191.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任意多边形 33"/>
</p:tagLst>
</file>

<file path=ppt/tags/tag192.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Oval 35"/>
</p:tagLst>
</file>

<file path=ppt/tags/tag193.xml><?xml version="1.0" encoding="utf-8"?>
<p:tagLst xmlns:a="http://schemas.openxmlformats.org/drawingml/2006/main" xmlns:r="http://schemas.openxmlformats.org/officeDocument/2006/relationships" xmlns:p="http://schemas.openxmlformats.org/presentationml/2006/main">
  <p:tag name="MH" val="20211221104023"/>
  <p:tag name="MH_LIBRARY" val="GRAPHIC"/>
  <p:tag name="MH_ORDER" val="Straight Connector 3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1474</Words>
  <Application>Microsoft Office PowerPoint</Application>
  <PresentationFormat>宽屏</PresentationFormat>
  <Paragraphs>129</Paragraphs>
  <Slides>18</Slides>
  <Notes>7</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18</vt:i4>
      </vt:variant>
    </vt:vector>
  </HeadingPairs>
  <TitlesOfParts>
    <vt:vector size="28" baseType="lpstr">
      <vt:lpstr>Roboto Light</vt:lpstr>
      <vt:lpstr>黑体</vt:lpstr>
      <vt:lpstr>微软雅黑</vt:lpstr>
      <vt:lpstr>微软雅黑 Light</vt:lpstr>
      <vt:lpstr>Arial</vt:lpstr>
      <vt:lpstr>Calibri</vt:lpstr>
      <vt:lpstr>Wingdings</vt:lpstr>
      <vt:lpstr>自定义设计方案</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设备维护保养 </vt:lpstr>
      <vt:lpstr> 设备的更新改造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刘欢</dc:creator>
  <cp:lastModifiedBy>刘欢</cp:lastModifiedBy>
  <cp:revision>63</cp:revision>
  <dcterms:created xsi:type="dcterms:W3CDTF">2019-10-28T01:23:00Z</dcterms:created>
  <dcterms:modified xsi:type="dcterms:W3CDTF">2021-12-21T02:49:58Z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